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44" r:id="rId5"/>
  </p:sldMasterIdLst>
  <p:notesMasterIdLst>
    <p:notesMasterId r:id="rId11"/>
  </p:notesMasterIdLst>
  <p:handoutMasterIdLst>
    <p:handoutMasterId r:id="rId12"/>
  </p:handoutMasterIdLst>
  <p:sldIdLst>
    <p:sldId id="260" r:id="rId6"/>
    <p:sldId id="278" r:id="rId7"/>
    <p:sldId id="277" r:id="rId8"/>
    <p:sldId id="276" r:id="rId9"/>
    <p:sldId id="261" r:id="rId10"/>
  </p:sldIdLst>
  <p:sldSz cx="12192000" cy="6858000"/>
  <p:notesSz cx="7010400" cy="92964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1779B2-3D17-FC94-0682-15E77DF8423A}" name="Franks, Clarissa" initials="FC" userId="S::Clarissa.Franks@lockton.com::398c9006-0e19-4e05-8b52-545fbf73d62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FFD534"/>
    <a:srgbClr val="000000"/>
    <a:srgbClr val="FF2147"/>
    <a:srgbClr val="FFFFFF"/>
    <a:srgbClr val="868686"/>
    <a:srgbClr val="363636"/>
    <a:srgbClr val="3B3636"/>
    <a:srgbClr val="DAD8D8"/>
    <a:srgbClr val="A4A2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E57BA5-DB05-490B-85C8-AF983C24BE36}" v="4" dt="2025-12-05T14:31:57.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9804" autoAdjust="0"/>
  </p:normalViewPr>
  <p:slideViewPr>
    <p:cSldViewPr snapToGrid="0">
      <p:cViewPr>
        <p:scale>
          <a:sx n="70" d="100"/>
          <a:sy n="70" d="100"/>
        </p:scale>
        <p:origin x="1186" y="13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60421D-2AD7-9DF6-1930-5897B438C9DB}"/>
              </a:ext>
            </a:extLst>
          </p:cNvPr>
          <p:cNvSpPr>
            <a:spLocks noGrp="1"/>
          </p:cNvSpPr>
          <p:nvPr>
            <p:ph type="hdr" sz="quarter"/>
          </p:nvPr>
        </p:nvSpPr>
        <p:spPr>
          <a:xfrm>
            <a:off x="0" y="1"/>
            <a:ext cx="3038549" cy="466156"/>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a:extLst>
              <a:ext uri="{FF2B5EF4-FFF2-40B4-BE49-F238E27FC236}">
                <a16:creationId xmlns:a16="http://schemas.microsoft.com/office/drawing/2014/main" id="{DD8D0C24-3CBB-7BD6-1E57-CA3B5ED08EEF}"/>
              </a:ext>
            </a:extLst>
          </p:cNvPr>
          <p:cNvSpPr>
            <a:spLocks noGrp="1"/>
          </p:cNvSpPr>
          <p:nvPr>
            <p:ph type="dt" sz="quarter" idx="1"/>
          </p:nvPr>
        </p:nvSpPr>
        <p:spPr>
          <a:xfrm>
            <a:off x="3970217" y="1"/>
            <a:ext cx="3038548" cy="466156"/>
          </a:xfrm>
          <a:prstGeom prst="rect">
            <a:avLst/>
          </a:prstGeom>
        </p:spPr>
        <p:txBody>
          <a:bodyPr vert="horz" lIns="91440" tIns="45720" rIns="91440" bIns="45720" rtlCol="0"/>
          <a:lstStyle>
            <a:lvl1pPr algn="r">
              <a:defRPr sz="1200"/>
            </a:lvl1pPr>
          </a:lstStyle>
          <a:p>
            <a:fld id="{7F30306C-71B5-462F-9530-70DC3FA25383}" type="datetimeFigureOut">
              <a:rPr lang="en-US" smtClean="0">
                <a:latin typeface="Segoe UI" panose="020B0502040204020203" pitchFamily="34" charset="0"/>
              </a:rPr>
              <a:t>12/12/2025</a:t>
            </a:fld>
            <a:endParaRPr lang="en-US" dirty="0">
              <a:latin typeface="Segoe UI" panose="020B0502040204020203" pitchFamily="34" charset="0"/>
            </a:endParaRPr>
          </a:p>
        </p:txBody>
      </p:sp>
      <p:sp>
        <p:nvSpPr>
          <p:cNvPr id="4" name="Footer Placeholder 3">
            <a:extLst>
              <a:ext uri="{FF2B5EF4-FFF2-40B4-BE49-F238E27FC236}">
                <a16:creationId xmlns:a16="http://schemas.microsoft.com/office/drawing/2014/main" id="{37DFDE21-CE41-E6ED-675A-82EE5328F387}"/>
              </a:ext>
            </a:extLst>
          </p:cNvPr>
          <p:cNvSpPr>
            <a:spLocks noGrp="1"/>
          </p:cNvSpPr>
          <p:nvPr>
            <p:ph type="ftr" sz="quarter" idx="2"/>
          </p:nvPr>
        </p:nvSpPr>
        <p:spPr>
          <a:xfrm>
            <a:off x="0" y="8830244"/>
            <a:ext cx="3038549" cy="466156"/>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a:extLst>
              <a:ext uri="{FF2B5EF4-FFF2-40B4-BE49-F238E27FC236}">
                <a16:creationId xmlns:a16="http://schemas.microsoft.com/office/drawing/2014/main" id="{94C290F8-498C-484C-D8AF-5EFC71F9B450}"/>
              </a:ext>
            </a:extLst>
          </p:cNvPr>
          <p:cNvSpPr>
            <a:spLocks noGrp="1"/>
          </p:cNvSpPr>
          <p:nvPr>
            <p:ph type="sldNum" sz="quarter" idx="3"/>
          </p:nvPr>
        </p:nvSpPr>
        <p:spPr>
          <a:xfrm>
            <a:off x="3970217" y="8830244"/>
            <a:ext cx="3038548" cy="466156"/>
          </a:xfrm>
          <a:prstGeom prst="rect">
            <a:avLst/>
          </a:prstGeom>
        </p:spPr>
        <p:txBody>
          <a:bodyPr vert="horz" lIns="91440" tIns="45720" rIns="91440" bIns="45720" rtlCol="0" anchor="b"/>
          <a:lstStyle>
            <a:lvl1pPr algn="r">
              <a:defRPr sz="1200"/>
            </a:lvl1pPr>
          </a:lstStyle>
          <a:p>
            <a:fld id="{A0DB7CB3-B1F3-4882-AE97-267347FAEDE5}"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40163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5"/>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GB"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atin typeface="Segoe UI" panose="020B0502040204020203" pitchFamily="34" charset="0"/>
              </a:defRPr>
            </a:lvl1pPr>
          </a:lstStyle>
          <a:p>
            <a:fld id="{2E5D8187-5542-49BB-A47D-7280FD9FAE5B}" type="datetimeFigureOut">
              <a:rPr lang="en-GB" smtClean="0"/>
              <a:pPr/>
              <a:t>12/12/2025</a:t>
            </a:fld>
            <a:endParaRPr lang="en-GB"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8829967"/>
            <a:ext cx="3037840" cy="466434"/>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GB" dirty="0"/>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3079C9CE-E27F-4F7B-9DF3-ED24F5FE9538}" type="slidenum">
              <a:rPr lang="en-GB" smtClean="0"/>
              <a:pPr/>
              <a:t>‹#›</a:t>
            </a:fld>
            <a:endParaRPr lang="en-GB" dirty="0"/>
          </a:p>
        </p:txBody>
      </p:sp>
    </p:spTree>
    <p:extLst>
      <p:ext uri="{BB962C8B-B14F-4D97-AF65-F5344CB8AC3E}">
        <p14:creationId xmlns:p14="http://schemas.microsoft.com/office/powerpoint/2010/main" val="288527656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Segoe UI" panose="020B0502040204020203" pitchFamily="34" charset="0"/>
        <a:ea typeface="+mn-ea"/>
        <a:cs typeface="+mn-cs"/>
      </a:defRPr>
    </a:lvl1pPr>
    <a:lvl2pPr marL="457189" algn="l" defTabSz="914377" rtl="0" eaLnBrk="1" latinLnBrk="0" hangingPunct="1">
      <a:defRPr sz="1200" kern="1200">
        <a:solidFill>
          <a:schemeClr val="tx1"/>
        </a:solidFill>
        <a:latin typeface="Segoe UI" panose="020B0502040204020203" pitchFamily="34" charset="0"/>
        <a:ea typeface="+mn-ea"/>
        <a:cs typeface="+mn-cs"/>
      </a:defRPr>
    </a:lvl2pPr>
    <a:lvl3pPr marL="914377" algn="l" defTabSz="914377" rtl="0" eaLnBrk="1" latinLnBrk="0" hangingPunct="1">
      <a:defRPr sz="1200" kern="1200">
        <a:solidFill>
          <a:schemeClr val="tx1"/>
        </a:solidFill>
        <a:latin typeface="Segoe UI" panose="020B0502040204020203" pitchFamily="34" charset="0"/>
        <a:ea typeface="+mn-ea"/>
        <a:cs typeface="+mn-cs"/>
      </a:defRPr>
    </a:lvl3pPr>
    <a:lvl4pPr marL="1371566" algn="l" defTabSz="914377" rtl="0" eaLnBrk="1" latinLnBrk="0" hangingPunct="1">
      <a:defRPr sz="1200" kern="1200">
        <a:solidFill>
          <a:schemeClr val="tx1"/>
        </a:solidFill>
        <a:latin typeface="Segoe UI" panose="020B0502040204020203" pitchFamily="34" charset="0"/>
        <a:ea typeface="+mn-ea"/>
        <a:cs typeface="+mn-cs"/>
      </a:defRPr>
    </a:lvl4pPr>
    <a:lvl5pPr marL="1828754" algn="l" defTabSz="914377" rtl="0" eaLnBrk="1" latinLnBrk="0" hangingPunct="1">
      <a:defRPr sz="1200" kern="1200">
        <a:solidFill>
          <a:schemeClr val="tx1"/>
        </a:solidFill>
        <a:latin typeface="Segoe UI" panose="020B0502040204020203" pitchFamily="34"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92DCE-A16B-5956-D723-61395DCDB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7BACB-D2CC-9DD6-08FF-39EC442B85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93BEA-017A-32A9-DC43-12DDA96FCB63}"/>
              </a:ext>
            </a:extLst>
          </p:cNvPr>
          <p:cNvSpPr>
            <a:spLocks noGrp="1"/>
          </p:cNvSpPr>
          <p:nvPr>
            <p:ph type="body" idx="1"/>
          </p:nvPr>
        </p:nvSpPr>
        <p:spPr/>
        <p:txBody>
          <a:bodyPr/>
          <a:lstStyle/>
          <a:p>
            <a:endParaRPr lang="en-GB" b="0" i="0">
              <a:solidFill>
                <a:srgbClr val="D1D5DB"/>
              </a:solidFill>
              <a:effectLst/>
              <a:latin typeface="__Open_Sans_ffefd2"/>
            </a:endParaRPr>
          </a:p>
        </p:txBody>
      </p:sp>
      <p:sp>
        <p:nvSpPr>
          <p:cNvPr id="4" name="Slide Number Placeholder 3">
            <a:extLst>
              <a:ext uri="{FF2B5EF4-FFF2-40B4-BE49-F238E27FC236}">
                <a16:creationId xmlns:a16="http://schemas.microsoft.com/office/drawing/2014/main" id="{80E88A21-6063-6B5A-D8E2-D277679FC2CD}"/>
              </a:ext>
            </a:extLst>
          </p:cNvPr>
          <p:cNvSpPr>
            <a:spLocks noGrp="1"/>
          </p:cNvSpPr>
          <p:nvPr>
            <p:ph type="sldNum" sz="quarter" idx="5"/>
          </p:nvPr>
        </p:nvSpPr>
        <p:spPr/>
        <p:txBody>
          <a:bodyPr/>
          <a:lstStyle/>
          <a:p>
            <a:pPr defTabSz="931774">
              <a:defRPr/>
            </a:pPr>
            <a:fld id="{91C25AAF-2933-4639-89D5-4780B2B563BD}" type="slidenum">
              <a:rPr lang="en-US">
                <a:solidFill>
                  <a:prstClr val="black"/>
                </a:solidFill>
                <a:latin typeface="Calibri" panose="020F0502020204030204"/>
              </a:rPr>
              <a:pPr defTabSz="931774">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215503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6A6F-B89F-A03F-5812-DAA239FF3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85D50-7199-527E-90B9-823BCE139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929FD-A2AB-3307-D399-C0E3A2F40E78}"/>
              </a:ext>
            </a:extLst>
          </p:cNvPr>
          <p:cNvSpPr>
            <a:spLocks noGrp="1"/>
          </p:cNvSpPr>
          <p:nvPr>
            <p:ph type="body" idx="1"/>
          </p:nvPr>
        </p:nvSpPr>
        <p:spPr/>
        <p:txBody>
          <a:bodyPr/>
          <a:lstStyle/>
          <a:p>
            <a:pPr algn="l"/>
            <a:endParaRPr lang="en-GB"/>
          </a:p>
        </p:txBody>
      </p:sp>
      <p:sp>
        <p:nvSpPr>
          <p:cNvPr id="4" name="Slide Number Placeholder 3">
            <a:extLst>
              <a:ext uri="{FF2B5EF4-FFF2-40B4-BE49-F238E27FC236}">
                <a16:creationId xmlns:a16="http://schemas.microsoft.com/office/drawing/2014/main" id="{00E1E213-09A1-E505-3E3D-427E506AC8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25AAF-2933-4639-89D5-4780B2B563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741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CE Cover 1">
    <p:bg>
      <p:bgPr>
        <a:solidFill>
          <a:srgbClr val="000000"/>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632AF19-6308-5104-03D6-BB32B8907979}"/>
              </a:ext>
            </a:extLst>
          </p:cNvPr>
          <p:cNvSpPr>
            <a:spLocks noGrp="1"/>
          </p:cNvSpPr>
          <p:nvPr>
            <p:ph type="body" sz="quarter" idx="12" hasCustomPrompt="1"/>
          </p:nvPr>
        </p:nvSpPr>
        <p:spPr>
          <a:xfrm>
            <a:off x="623884" y="5673543"/>
            <a:ext cx="10944225" cy="382922"/>
          </a:xfrm>
          <a:prstGeom prst="rect">
            <a:avLst/>
          </a:prstGeom>
        </p:spPr>
        <p:txBody>
          <a:bodyPr lIns="91440" tIns="45720" rIns="91440" bIns="45720">
            <a:noAutofit/>
          </a:bodyPr>
          <a:lstStyle>
            <a:lvl1pPr>
              <a:defRPr sz="2400" b="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Subhead</a:t>
            </a:r>
          </a:p>
        </p:txBody>
      </p:sp>
      <p:sp>
        <p:nvSpPr>
          <p:cNvPr id="11" name="Text Placeholder 5">
            <a:extLst>
              <a:ext uri="{FF2B5EF4-FFF2-40B4-BE49-F238E27FC236}">
                <a16:creationId xmlns:a16="http://schemas.microsoft.com/office/drawing/2014/main" id="{CEF67F61-30B0-EF13-B76E-803E8E118834}"/>
              </a:ext>
            </a:extLst>
          </p:cNvPr>
          <p:cNvSpPr>
            <a:spLocks noGrp="1"/>
          </p:cNvSpPr>
          <p:nvPr>
            <p:ph type="body" sz="quarter" idx="13" hasCustomPrompt="1"/>
          </p:nvPr>
        </p:nvSpPr>
        <p:spPr>
          <a:xfrm>
            <a:off x="623885" y="6224875"/>
            <a:ext cx="7552800"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
        <p:nvSpPr>
          <p:cNvPr id="5" name="Title 8">
            <a:extLst>
              <a:ext uri="{FF2B5EF4-FFF2-40B4-BE49-F238E27FC236}">
                <a16:creationId xmlns:a16="http://schemas.microsoft.com/office/drawing/2014/main" id="{E5205A42-A7C4-11B4-E346-B07E78EE78E9}"/>
              </a:ext>
            </a:extLst>
          </p:cNvPr>
          <p:cNvSpPr>
            <a:spLocks noGrp="1"/>
          </p:cNvSpPr>
          <p:nvPr>
            <p:ph type="title" hasCustomPrompt="1"/>
          </p:nvPr>
        </p:nvSpPr>
        <p:spPr>
          <a:xfrm>
            <a:off x="623885" y="4675036"/>
            <a:ext cx="10933459" cy="830997"/>
          </a:xfrm>
        </p:spPr>
        <p:txBody>
          <a:bodyPr lIns="91440" tIns="45720" rIns="91440" bIns="45720">
            <a:normAutofit/>
          </a:bodyPr>
          <a:lstStyle>
            <a:lvl1pPr algn="l">
              <a:defRPr sz="6000" b="1" cap="all" baseline="0">
                <a:solidFill>
                  <a:schemeClr val="bg1"/>
                </a:solidFill>
                <a:latin typeface="+mn-lt"/>
                <a:ea typeface="Segoe UI Black" panose="020B0A02040204020203" pitchFamily="34" charset="0"/>
              </a:defRPr>
            </a:lvl1pPr>
          </a:lstStyle>
          <a:p>
            <a:r>
              <a:rPr lang="en-US" dirty="0"/>
              <a:t>TITLE Goes HERE</a:t>
            </a:r>
          </a:p>
        </p:txBody>
      </p:sp>
      <p:pic>
        <p:nvPicPr>
          <p:cNvPr id="3" name="Picture 2">
            <a:extLst>
              <a:ext uri="{FF2B5EF4-FFF2-40B4-BE49-F238E27FC236}">
                <a16:creationId xmlns:a16="http://schemas.microsoft.com/office/drawing/2014/main" id="{09BF1C78-ED30-4966-875E-FCA2134D869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10041" y="5801407"/>
            <a:ext cx="1458068" cy="667512"/>
          </a:xfrm>
          <a:prstGeom prst="rect">
            <a:avLst/>
          </a:prstGeom>
        </p:spPr>
      </p:pic>
      <p:pic>
        <p:nvPicPr>
          <p:cNvPr id="16" name="Picture 15" descr="A blue circle with dots with Great Blue Hole in the background&#10;&#10;AI-generated content may be incorrect.">
            <a:extLst>
              <a:ext uri="{FF2B5EF4-FFF2-40B4-BE49-F238E27FC236}">
                <a16:creationId xmlns:a16="http://schemas.microsoft.com/office/drawing/2014/main" id="{5AAAE8E2-897C-62A6-CCF1-485829CBE1F1}"/>
              </a:ext>
            </a:extLst>
          </p:cNvPr>
          <p:cNvPicPr>
            <a:picLocks noChangeAspect="1"/>
          </p:cNvPicPr>
          <p:nvPr userDrawn="1"/>
        </p:nvPicPr>
        <p:blipFill>
          <a:blip r:embed="rId3">
            <a:extLst>
              <a:ext uri="{28A0092B-C50C-407E-A947-70E740481C1C}">
                <a14:useLocalDpi xmlns:a14="http://schemas.microsoft.com/office/drawing/2010/main" val="0"/>
              </a:ext>
            </a:extLst>
          </a:blip>
          <a:srcRect l="49986" r="1"/>
          <a:stretch>
            <a:fillRect/>
          </a:stretch>
        </p:blipFill>
        <p:spPr>
          <a:xfrm>
            <a:off x="623884" y="0"/>
            <a:ext cx="2131856" cy="4262582"/>
          </a:xfrm>
          <a:prstGeom prst="rect">
            <a:avLst/>
          </a:prstGeom>
        </p:spPr>
      </p:pic>
      <p:pic>
        <p:nvPicPr>
          <p:cNvPr id="19" name="Picture 18" descr="A blue circle with lines and dots&#10;&#10;AI-generated content may be incorrect.">
            <a:extLst>
              <a:ext uri="{FF2B5EF4-FFF2-40B4-BE49-F238E27FC236}">
                <a16:creationId xmlns:a16="http://schemas.microsoft.com/office/drawing/2014/main" id="{A80A01D6-F339-1ECD-35A5-FBFEFCDE8176}"/>
              </a:ext>
            </a:extLst>
          </p:cNvPr>
          <p:cNvPicPr>
            <a:picLocks noChangeAspect="1"/>
          </p:cNvPicPr>
          <p:nvPr userDrawn="1"/>
        </p:nvPicPr>
        <p:blipFill>
          <a:blip r:embed="rId4">
            <a:extLst>
              <a:ext uri="{28A0092B-C50C-407E-A947-70E740481C1C}">
                <a14:useLocalDpi xmlns:a14="http://schemas.microsoft.com/office/drawing/2010/main" val="0"/>
              </a:ext>
            </a:extLst>
          </a:blip>
          <a:srcRect l="49986"/>
          <a:stretch>
            <a:fillRect/>
          </a:stretch>
        </p:blipFill>
        <p:spPr>
          <a:xfrm>
            <a:off x="2755740" y="0"/>
            <a:ext cx="2131856" cy="4262582"/>
          </a:xfrm>
          <a:prstGeom prst="rect">
            <a:avLst/>
          </a:prstGeom>
        </p:spPr>
      </p:pic>
      <p:pic>
        <p:nvPicPr>
          <p:cNvPr id="22" name="Picture 21" descr="A blue circle with lines in it&#10;&#10;AI-generated content may be incorrect.">
            <a:extLst>
              <a:ext uri="{FF2B5EF4-FFF2-40B4-BE49-F238E27FC236}">
                <a16:creationId xmlns:a16="http://schemas.microsoft.com/office/drawing/2014/main" id="{482CBB2E-980D-C2E9-757B-172FE3E65611}"/>
              </a:ext>
            </a:extLst>
          </p:cNvPr>
          <p:cNvPicPr>
            <a:picLocks noChangeAspect="1"/>
          </p:cNvPicPr>
          <p:nvPr userDrawn="1"/>
        </p:nvPicPr>
        <p:blipFill>
          <a:blip r:embed="rId5">
            <a:extLst>
              <a:ext uri="{28A0092B-C50C-407E-A947-70E740481C1C}">
                <a14:useLocalDpi xmlns:a14="http://schemas.microsoft.com/office/drawing/2010/main" val="0"/>
              </a:ext>
            </a:extLst>
          </a:blip>
          <a:srcRect l="49986"/>
          <a:stretch>
            <a:fillRect/>
          </a:stretch>
        </p:blipFill>
        <p:spPr>
          <a:xfrm>
            <a:off x="7094827" y="0"/>
            <a:ext cx="2131856" cy="4262582"/>
          </a:xfrm>
          <a:prstGeom prst="rect">
            <a:avLst/>
          </a:prstGeom>
        </p:spPr>
      </p:pic>
      <p:pic>
        <p:nvPicPr>
          <p:cNvPr id="25" name="Picture 24" descr="A blue and white sphere with a ball in the middle&#10;&#10;AI-generated content may be incorrect.">
            <a:extLst>
              <a:ext uri="{FF2B5EF4-FFF2-40B4-BE49-F238E27FC236}">
                <a16:creationId xmlns:a16="http://schemas.microsoft.com/office/drawing/2014/main" id="{CC5FD016-C940-5052-C5D1-CAB708EE7BD6}"/>
              </a:ext>
            </a:extLst>
          </p:cNvPr>
          <p:cNvPicPr>
            <a:picLocks noChangeAspect="1"/>
          </p:cNvPicPr>
          <p:nvPr userDrawn="1"/>
        </p:nvPicPr>
        <p:blipFill>
          <a:blip r:embed="rId6">
            <a:extLst>
              <a:ext uri="{28A0092B-C50C-407E-A947-70E740481C1C}">
                <a14:useLocalDpi xmlns:a14="http://schemas.microsoft.com/office/drawing/2010/main" val="0"/>
              </a:ext>
            </a:extLst>
          </a:blip>
          <a:srcRect l="48232"/>
          <a:stretch>
            <a:fillRect/>
          </a:stretch>
        </p:blipFill>
        <p:spPr>
          <a:xfrm>
            <a:off x="4887596" y="0"/>
            <a:ext cx="2207231" cy="4263712"/>
          </a:xfrm>
          <a:prstGeom prst="rect">
            <a:avLst/>
          </a:prstGeom>
        </p:spPr>
      </p:pic>
    </p:spTree>
    <p:extLst>
      <p:ext uri="{BB962C8B-B14F-4D97-AF65-F5344CB8AC3E}">
        <p14:creationId xmlns:p14="http://schemas.microsoft.com/office/powerpoint/2010/main" val="28298929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re HCM Section Titl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C2A1E4-4D11-90A5-DB51-1F072237C482}"/>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sp>
        <p:nvSpPr>
          <p:cNvPr id="5" name="Subtitle 2">
            <a:extLst>
              <a:ext uri="{FF2B5EF4-FFF2-40B4-BE49-F238E27FC236}">
                <a16:creationId xmlns:a16="http://schemas.microsoft.com/office/drawing/2014/main" id="{C14AAC25-3958-8DE3-7351-A61A6FC2B2C4}"/>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6" name="Straight Connector 5">
            <a:extLst>
              <a:ext uri="{FF2B5EF4-FFF2-40B4-BE49-F238E27FC236}">
                <a16:creationId xmlns:a16="http://schemas.microsoft.com/office/drawing/2014/main" id="{E0753106-A099-6FAC-3298-FBDFB125C201}"/>
              </a:ext>
            </a:extLst>
          </p:cNvPr>
          <p:cNvCxnSpPr>
            <a:cxnSpLocks/>
          </p:cNvCxnSpPr>
          <p:nvPr userDrawn="1"/>
        </p:nvCxnSpPr>
        <p:spPr>
          <a:xfrm flipH="1">
            <a:off x="778952" y="4678964"/>
            <a:ext cx="1944915"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3B39CFA-1FE2-14C8-95C0-AF16D13416E5}"/>
              </a:ext>
            </a:extLst>
          </p:cNvPr>
          <p:cNvPicPr>
            <a:picLocks noChangeAspect="1"/>
          </p:cNvPicPr>
          <p:nvPr userDrawn="1"/>
        </p:nvPicPr>
        <p:blipFill>
          <a:blip r:embed="rId2">
            <a:extLst>
              <a:ext uri="{28A0092B-C50C-407E-A947-70E740481C1C}">
                <a14:useLocalDpi xmlns:a14="http://schemas.microsoft.com/office/drawing/2010/main" val="0"/>
              </a:ext>
            </a:extLst>
          </a:blip>
          <a:srcRect l="49423" t="49423"/>
          <a:stretch>
            <a:fillRect/>
          </a:stretch>
        </p:blipFill>
        <p:spPr>
          <a:xfrm rot="5400000">
            <a:off x="7190287" y="-1"/>
            <a:ext cx="5001712" cy="5001713"/>
          </a:xfrm>
          <a:prstGeom prst="rect">
            <a:avLst/>
          </a:prstGeom>
        </p:spPr>
      </p:pic>
    </p:spTree>
    <p:extLst>
      <p:ext uri="{BB962C8B-B14F-4D97-AF65-F5344CB8AC3E}">
        <p14:creationId xmlns:p14="http://schemas.microsoft.com/office/powerpoint/2010/main" val="13897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ACE Agenda">
    <p:bg>
      <p:bgPr>
        <a:solidFill>
          <a:schemeClr val="tx1"/>
        </a:solidFill>
        <a:effectLst/>
      </p:bgPr>
    </p:bg>
    <p:spTree>
      <p:nvGrpSpPr>
        <p:cNvPr id="1" name=""/>
        <p:cNvGrpSpPr/>
        <p:nvPr/>
      </p:nvGrpSpPr>
      <p:grpSpPr>
        <a:xfrm>
          <a:off x="0" y="0"/>
          <a:ext cx="0" cy="0"/>
          <a:chOff x="0" y="0"/>
          <a:chExt cx="0" cy="0"/>
        </a:xfrm>
      </p:grpSpPr>
      <p:sp>
        <p:nvSpPr>
          <p:cNvPr id="31" name="Text Placeholder 9">
            <a:extLst>
              <a:ext uri="{FF2B5EF4-FFF2-40B4-BE49-F238E27FC236}">
                <a16:creationId xmlns:a16="http://schemas.microsoft.com/office/drawing/2014/main" id="{91EA2DB3-E8A7-82BF-EEA9-9466986C196E}"/>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2" name="Text Placeholder 8">
            <a:extLst>
              <a:ext uri="{FF2B5EF4-FFF2-40B4-BE49-F238E27FC236}">
                <a16:creationId xmlns:a16="http://schemas.microsoft.com/office/drawing/2014/main" id="{F14A0982-2B40-0C69-0223-1E2F8DA5D012}"/>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3" name="Title 2">
            <a:extLst>
              <a:ext uri="{FF2B5EF4-FFF2-40B4-BE49-F238E27FC236}">
                <a16:creationId xmlns:a16="http://schemas.microsoft.com/office/drawing/2014/main" id="{1C7FB9CF-AF23-91EE-BDF0-80B472D58360}"/>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pic>
        <p:nvPicPr>
          <p:cNvPr id="4" name="Picture 3" descr="A blue circle with dots with Great Blue Hole in the background&#10;&#10;AI-generated content may be incorrect.">
            <a:extLst>
              <a:ext uri="{FF2B5EF4-FFF2-40B4-BE49-F238E27FC236}">
                <a16:creationId xmlns:a16="http://schemas.microsoft.com/office/drawing/2014/main" id="{92D9F08D-472F-4E69-76F8-16E772D58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331227"/>
            <a:ext cx="3048000" cy="3048000"/>
          </a:xfrm>
          <a:prstGeom prst="rect">
            <a:avLst/>
          </a:prstGeom>
        </p:spPr>
      </p:pic>
      <p:pic>
        <p:nvPicPr>
          <p:cNvPr id="6" name="Picture 5">
            <a:extLst>
              <a:ext uri="{FF2B5EF4-FFF2-40B4-BE49-F238E27FC236}">
                <a16:creationId xmlns:a16="http://schemas.microsoft.com/office/drawing/2014/main" id="{FA3287C5-0B3D-9B56-4178-D79AB66CC83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144000" y="331227"/>
            <a:ext cx="3048000" cy="3048000"/>
          </a:xfrm>
          <a:prstGeom prst="rect">
            <a:avLst/>
          </a:prstGeom>
        </p:spPr>
      </p:pic>
      <p:pic>
        <p:nvPicPr>
          <p:cNvPr id="7" name="Picture 6">
            <a:extLst>
              <a:ext uri="{FF2B5EF4-FFF2-40B4-BE49-F238E27FC236}">
                <a16:creationId xmlns:a16="http://schemas.microsoft.com/office/drawing/2014/main" id="{E1A22C2E-F037-4524-7760-E65ED7B14F4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3379227"/>
            <a:ext cx="3048000" cy="3048000"/>
          </a:xfrm>
          <a:prstGeom prst="rect">
            <a:avLst/>
          </a:prstGeom>
        </p:spPr>
      </p:pic>
      <p:pic>
        <p:nvPicPr>
          <p:cNvPr id="8" name="Picture 7">
            <a:extLst>
              <a:ext uri="{FF2B5EF4-FFF2-40B4-BE49-F238E27FC236}">
                <a16:creationId xmlns:a16="http://schemas.microsoft.com/office/drawing/2014/main" id="{CA67D212-1BB7-2195-4520-F3A5391AFBF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9144000" y="3379227"/>
            <a:ext cx="3048000" cy="3048000"/>
          </a:xfrm>
          <a:prstGeom prst="rect">
            <a:avLst/>
          </a:prstGeom>
        </p:spPr>
      </p:pic>
    </p:spTree>
    <p:extLst>
      <p:ext uri="{BB962C8B-B14F-4D97-AF65-F5344CB8AC3E}">
        <p14:creationId xmlns:p14="http://schemas.microsoft.com/office/powerpoint/2010/main" val="299810133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 Agenda">
    <p:bg>
      <p:bgPr>
        <a:solidFill>
          <a:schemeClr val="tx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0817A210-13F4-1A6D-EE48-C0F1DCB55CCF}"/>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7" name="Text Placeholder 8">
            <a:extLst>
              <a:ext uri="{FF2B5EF4-FFF2-40B4-BE49-F238E27FC236}">
                <a16:creationId xmlns:a16="http://schemas.microsoft.com/office/drawing/2014/main" id="{257ADFD7-95EA-3684-64FF-F4A978270C53}"/>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8" name="Title 2">
            <a:extLst>
              <a:ext uri="{FF2B5EF4-FFF2-40B4-BE49-F238E27FC236}">
                <a16:creationId xmlns:a16="http://schemas.microsoft.com/office/drawing/2014/main" id="{F7111E50-1992-99C9-481D-2CCF146E612D}"/>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pic>
        <p:nvPicPr>
          <p:cNvPr id="10" name="Picture 9" descr="A blue circle with dots with Great Blue Hole in the background&#10;&#10;AI-generated content may be incorrect.">
            <a:extLst>
              <a:ext uri="{FF2B5EF4-FFF2-40B4-BE49-F238E27FC236}">
                <a16:creationId xmlns:a16="http://schemas.microsoft.com/office/drawing/2014/main" id="{C3B331AD-4C73-3561-58FA-BF56F19E40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87518" y="-669309"/>
            <a:ext cx="8196618" cy="8196618"/>
          </a:xfrm>
          <a:prstGeom prst="rect">
            <a:avLst/>
          </a:prstGeom>
        </p:spPr>
      </p:pic>
    </p:spTree>
    <p:extLst>
      <p:ext uri="{BB962C8B-B14F-4D97-AF65-F5344CB8AC3E}">
        <p14:creationId xmlns:p14="http://schemas.microsoft.com/office/powerpoint/2010/main" val="130706819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lobal People Data Agenda">
    <p:bg>
      <p:bgPr>
        <a:solidFill>
          <a:schemeClr val="tx1"/>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69184ED5-7C07-62B9-93BB-0EBD1A3DA479}"/>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8" name="Text Placeholder 8">
            <a:extLst>
              <a:ext uri="{FF2B5EF4-FFF2-40B4-BE49-F238E27FC236}">
                <a16:creationId xmlns:a16="http://schemas.microsoft.com/office/drawing/2014/main" id="{CD72F161-B3C3-B723-4C30-E7BF9500F256}"/>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9" name="Title 2">
            <a:extLst>
              <a:ext uri="{FF2B5EF4-FFF2-40B4-BE49-F238E27FC236}">
                <a16:creationId xmlns:a16="http://schemas.microsoft.com/office/drawing/2014/main" id="{B764951C-ED78-E171-77DA-96452FE677AD}"/>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pic>
        <p:nvPicPr>
          <p:cNvPr id="10" name="Picture 9">
            <a:extLst>
              <a:ext uri="{FF2B5EF4-FFF2-40B4-BE49-F238E27FC236}">
                <a16:creationId xmlns:a16="http://schemas.microsoft.com/office/drawing/2014/main" id="{993F8A78-0EF8-5D04-B7F4-59F7A595B7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7518" y="-669309"/>
            <a:ext cx="8196618" cy="8196618"/>
          </a:xfrm>
          <a:prstGeom prst="rect">
            <a:avLst/>
          </a:prstGeom>
        </p:spPr>
      </p:pic>
    </p:spTree>
    <p:extLst>
      <p:ext uri="{BB962C8B-B14F-4D97-AF65-F5344CB8AC3E}">
        <p14:creationId xmlns:p14="http://schemas.microsoft.com/office/powerpoint/2010/main" val="169178264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earning Agenda">
    <p:bg>
      <p:bgPr>
        <a:solidFill>
          <a:schemeClr val="tx1"/>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C5786894-BF45-8843-8AB3-B4BA6272B63F}"/>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8" name="Text Placeholder 8">
            <a:extLst>
              <a:ext uri="{FF2B5EF4-FFF2-40B4-BE49-F238E27FC236}">
                <a16:creationId xmlns:a16="http://schemas.microsoft.com/office/drawing/2014/main" id="{92CD4135-4F97-14AC-4C35-E5C7ECA5B608}"/>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9" name="Title 2">
            <a:extLst>
              <a:ext uri="{FF2B5EF4-FFF2-40B4-BE49-F238E27FC236}">
                <a16:creationId xmlns:a16="http://schemas.microsoft.com/office/drawing/2014/main" id="{16139EAB-C8FC-B02C-B008-D66736BD3F2C}"/>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pic>
        <p:nvPicPr>
          <p:cNvPr id="10" name="Picture 9">
            <a:extLst>
              <a:ext uri="{FF2B5EF4-FFF2-40B4-BE49-F238E27FC236}">
                <a16:creationId xmlns:a16="http://schemas.microsoft.com/office/drawing/2014/main" id="{04226CF4-926A-13EB-B6FE-D57D5BA95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7518" y="-669309"/>
            <a:ext cx="8196618" cy="8196618"/>
          </a:xfrm>
          <a:prstGeom prst="rect">
            <a:avLst/>
          </a:prstGeom>
        </p:spPr>
      </p:pic>
    </p:spTree>
    <p:extLst>
      <p:ext uri="{BB962C8B-B14F-4D97-AF65-F5344CB8AC3E}">
        <p14:creationId xmlns:p14="http://schemas.microsoft.com/office/powerpoint/2010/main" val="269642685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re HCM Agenda">
    <p:bg>
      <p:bgPr>
        <a:solidFill>
          <a:schemeClr val="tx1"/>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C5786894-BF45-8843-8AB3-B4BA6272B63F}"/>
              </a:ext>
            </a:extLst>
          </p:cNvPr>
          <p:cNvSpPr>
            <a:spLocks noGrp="1"/>
          </p:cNvSpPr>
          <p:nvPr>
            <p:ph type="body" sz="quarter" idx="13" hasCustomPrompt="1"/>
          </p:nvPr>
        </p:nvSpPr>
        <p:spPr>
          <a:xfrm>
            <a:off x="634654" y="1925569"/>
            <a:ext cx="4956522" cy="4251394"/>
          </a:xfrm>
          <a:prstGeom prst="rect">
            <a:avLst/>
          </a:prstGeom>
        </p:spPr>
        <p:txBody>
          <a:bodyPr lIns="91440" tIns="45720" rIns="91440" bIns="45720">
            <a:noAutofit/>
          </a:bodyPr>
          <a:lstStyle>
            <a:lvl1pPr marL="0" indent="0">
              <a:buNone/>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a:solidFill>
                  <a:schemeClr val="bg1"/>
                </a:solidFill>
                <a:latin typeface="+mn-lt"/>
              </a:defRPr>
            </a:lvl4pPr>
            <a:lvl5pPr>
              <a:defRPr>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sz="1400" dirty="0">
              <a:solidFill>
                <a:schemeClr val="bg1"/>
              </a:solidFill>
              <a:latin typeface="Sarabun" pitchFamily="2" charset="-34"/>
              <a:cs typeface="Sarabun" pitchFamily="2" charset="-34"/>
            </a:endParaRPr>
          </a:p>
        </p:txBody>
      </p:sp>
      <p:sp>
        <p:nvSpPr>
          <p:cNvPr id="8" name="Text Placeholder 8">
            <a:extLst>
              <a:ext uri="{FF2B5EF4-FFF2-40B4-BE49-F238E27FC236}">
                <a16:creationId xmlns:a16="http://schemas.microsoft.com/office/drawing/2014/main" id="{92CD4135-4F97-14AC-4C35-E5C7ECA5B608}"/>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9" name="Title 2">
            <a:extLst>
              <a:ext uri="{FF2B5EF4-FFF2-40B4-BE49-F238E27FC236}">
                <a16:creationId xmlns:a16="http://schemas.microsoft.com/office/drawing/2014/main" id="{16139EAB-C8FC-B02C-B008-D66736BD3F2C}"/>
              </a:ext>
            </a:extLst>
          </p:cNvPr>
          <p:cNvSpPr>
            <a:spLocks noGrp="1"/>
          </p:cNvSpPr>
          <p:nvPr>
            <p:ph type="title" hasCustomPrompt="1"/>
          </p:nvPr>
        </p:nvSpPr>
        <p:spPr>
          <a:xfrm>
            <a:off x="629271" y="642635"/>
            <a:ext cx="4956522" cy="553998"/>
          </a:xfrm>
        </p:spPr>
        <p:txBody>
          <a:bodyPr anchor="t" anchorCtr="0"/>
          <a:lstStyle>
            <a:lvl1pPr>
              <a:defRPr>
                <a:solidFill>
                  <a:schemeClr val="bg1"/>
                </a:solidFill>
              </a:defRPr>
            </a:lvl1pPr>
          </a:lstStyle>
          <a:p>
            <a:r>
              <a:rPr lang="en-US" dirty="0"/>
              <a:t>Agenda</a:t>
            </a:r>
          </a:p>
        </p:txBody>
      </p:sp>
      <p:pic>
        <p:nvPicPr>
          <p:cNvPr id="10" name="Picture 9">
            <a:extLst>
              <a:ext uri="{FF2B5EF4-FFF2-40B4-BE49-F238E27FC236}">
                <a16:creationId xmlns:a16="http://schemas.microsoft.com/office/drawing/2014/main" id="{04226CF4-926A-13EB-B6FE-D57D5BA95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7518" y="-669309"/>
            <a:ext cx="8196618" cy="8196618"/>
          </a:xfrm>
          <a:prstGeom prst="rect">
            <a:avLst/>
          </a:prstGeom>
        </p:spPr>
      </p:pic>
    </p:spTree>
    <p:extLst>
      <p:ext uri="{BB962C8B-B14F-4D97-AF65-F5344CB8AC3E}">
        <p14:creationId xmlns:p14="http://schemas.microsoft.com/office/powerpoint/2010/main" val="10881281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Black">
    <p:bg>
      <p:bgPr>
        <a:solidFill>
          <a:schemeClr val="tx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CD1E1C45-F6C1-B2D1-5CF1-28ABB35A778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2" name="Title 1">
            <a:extLst>
              <a:ext uri="{FF2B5EF4-FFF2-40B4-BE49-F238E27FC236}">
                <a16:creationId xmlns:a16="http://schemas.microsoft.com/office/drawing/2014/main" id="{216C912D-1FB1-5F61-5CAD-1BDA7580E03F}"/>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603724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7194-A4B2-920E-42A0-8CFFB91F7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99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bg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bg1"/>
                </a:solidFill>
              </a:rPr>
              <a:t>  |  LOCKTON</a:t>
            </a:r>
          </a:p>
        </p:txBody>
      </p:sp>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51394"/>
          </a:xfrm>
          <a:prstGeom prst="rect">
            <a:avLst/>
          </a:prstGeom>
        </p:spPr>
        <p:txBody>
          <a:bodyPr lIns="91440" tIns="45720" rIns="91440" bIns="45720">
            <a:noAutofit/>
          </a:bodyPr>
          <a:lstStyle>
            <a:lvl1pPr>
              <a:defRPr sz="2000" b="0" i="0">
                <a:solidFill>
                  <a:schemeClr val="bg1"/>
                </a:solidFill>
                <a:latin typeface="+mn-lt"/>
                <a:cs typeface="Sarabun Light" pitchFamily="2" charset="-34"/>
              </a:defRPr>
            </a:lvl1pPr>
            <a:lvl2pPr>
              <a:defRPr sz="2000">
                <a:solidFill>
                  <a:schemeClr val="bg1"/>
                </a:solidFill>
                <a:latin typeface="+mn-lt"/>
                <a:cs typeface="Noto Serif Tamil Light" panose="02020402060505020204" pitchFamily="18" charset="0"/>
              </a:defRPr>
            </a:lvl2pPr>
            <a:lvl3pPr>
              <a:defRPr sz="2000">
                <a:solidFill>
                  <a:schemeClr val="bg1"/>
                </a:solidFill>
                <a:latin typeface="+mn-lt"/>
                <a:cs typeface="Noto Serif Tamil Light" panose="02020402060505020204" pitchFamily="18" charset="0"/>
              </a:defRPr>
            </a:lvl3pPr>
            <a:lvl4pPr>
              <a:defRPr sz="2000">
                <a:solidFill>
                  <a:schemeClr val="bg1"/>
                </a:solidFill>
                <a:latin typeface="+mn-lt"/>
                <a:cs typeface="Noto Serif Tamil Light" panose="02020402060505020204" pitchFamily="18" charset="0"/>
              </a:defRPr>
            </a:lvl4pPr>
            <a:lvl5pPr>
              <a:defRPr sz="2000">
                <a:solidFill>
                  <a:schemeClr val="bg1"/>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465455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_White">
    <p:bg>
      <p:bgPr>
        <a:solidFill>
          <a:schemeClr val="bg1"/>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41F1EB1-F8A8-039E-FC6F-42B4B9551594}"/>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rgbClr val="000000"/>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rgbClr val="000000"/>
                </a:solidFill>
              </a:rPr>
              <a:t>  |  LOCKTON</a:t>
            </a:r>
          </a:p>
        </p:txBody>
      </p:sp>
      <p:sp>
        <p:nvSpPr>
          <p:cNvPr id="6" name="Text Placeholder 8">
            <a:extLst>
              <a:ext uri="{FF2B5EF4-FFF2-40B4-BE49-F238E27FC236}">
                <a16:creationId xmlns:a16="http://schemas.microsoft.com/office/drawing/2014/main" id="{4059CB06-514B-83FF-A8DA-579FAC604926}"/>
              </a:ext>
            </a:extLst>
          </p:cNvPr>
          <p:cNvSpPr>
            <a:spLocks noGrp="1"/>
          </p:cNvSpPr>
          <p:nvPr>
            <p:ph type="body" sz="quarter" idx="10" hasCustomPrompt="1"/>
          </p:nvPr>
        </p:nvSpPr>
        <p:spPr>
          <a:xfrm>
            <a:off x="634655" y="1925569"/>
            <a:ext cx="10933458" cy="4289796"/>
          </a:xfrm>
          <a:prstGeom prst="rect">
            <a:avLst/>
          </a:prstGeom>
        </p:spPr>
        <p:txBody>
          <a:bodyPr lIns="91440" tIns="45720" rIns="91440" bIns="45720">
            <a:noAutofit/>
          </a:bodyPr>
          <a:lstStyle>
            <a:lvl1pPr>
              <a:defRPr sz="2000" b="0" i="0">
                <a:solidFill>
                  <a:srgbClr val="000000"/>
                </a:solidFill>
                <a:latin typeface="+mn-lt"/>
                <a:cs typeface="Sarabun Light" pitchFamily="2" charset="-34"/>
              </a:defRPr>
            </a:lvl1pPr>
            <a:lvl2pPr>
              <a:defRPr sz="2000">
                <a:solidFill>
                  <a:srgbClr val="000000"/>
                </a:solidFill>
                <a:latin typeface="+mn-lt"/>
                <a:cs typeface="Noto Serif Tamil Light" panose="02020402060505020204" pitchFamily="18" charset="0"/>
              </a:defRPr>
            </a:lvl2pPr>
            <a:lvl3pPr>
              <a:defRPr sz="2000">
                <a:solidFill>
                  <a:srgbClr val="000000"/>
                </a:solidFill>
                <a:latin typeface="+mn-lt"/>
                <a:cs typeface="Noto Serif Tamil Light" panose="02020402060505020204" pitchFamily="18" charset="0"/>
              </a:defRPr>
            </a:lvl3pPr>
            <a:lvl4pPr>
              <a:defRPr sz="2000">
                <a:solidFill>
                  <a:srgbClr val="000000"/>
                </a:solidFill>
                <a:latin typeface="+mn-lt"/>
                <a:cs typeface="Noto Serif Tamil Light" panose="02020402060505020204" pitchFamily="18" charset="0"/>
              </a:defRPr>
            </a:lvl4pPr>
            <a:lvl5pPr>
              <a:defRPr sz="2000">
                <a:solidFill>
                  <a:srgbClr val="000000"/>
                </a:solidFill>
                <a:latin typeface="+mn-lt"/>
                <a:cs typeface="Noto Serif Tamil Light" panose="0202040206050502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1F987609-69F2-689A-6454-A1E4977FC943}"/>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34127603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ACE Cover 2">
    <p:bg>
      <p:bgPr>
        <a:solidFill>
          <a:schemeClr val="tx1"/>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632AF19-6308-5104-03D6-BB32B8907979}"/>
              </a:ext>
            </a:extLst>
          </p:cNvPr>
          <p:cNvSpPr>
            <a:spLocks noGrp="1"/>
          </p:cNvSpPr>
          <p:nvPr>
            <p:ph type="body" sz="quarter" idx="12" hasCustomPrompt="1"/>
          </p:nvPr>
        </p:nvSpPr>
        <p:spPr>
          <a:xfrm>
            <a:off x="623884" y="5673543"/>
            <a:ext cx="10944225" cy="382922"/>
          </a:xfrm>
          <a:prstGeom prst="rect">
            <a:avLst/>
          </a:prstGeom>
        </p:spPr>
        <p:txBody>
          <a:bodyPr lIns="91440" tIns="45720" rIns="91440" bIns="45720">
            <a:noAutofit/>
          </a:bodyPr>
          <a:lstStyle>
            <a:lvl1pPr>
              <a:defRPr sz="2400" b="0">
                <a:solidFill>
                  <a:schemeClr val="accent3"/>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Subhead</a:t>
            </a:r>
          </a:p>
        </p:txBody>
      </p:sp>
      <p:sp>
        <p:nvSpPr>
          <p:cNvPr id="11" name="Text Placeholder 5">
            <a:extLst>
              <a:ext uri="{FF2B5EF4-FFF2-40B4-BE49-F238E27FC236}">
                <a16:creationId xmlns:a16="http://schemas.microsoft.com/office/drawing/2014/main" id="{CEF67F61-30B0-EF13-B76E-803E8E118834}"/>
              </a:ext>
            </a:extLst>
          </p:cNvPr>
          <p:cNvSpPr>
            <a:spLocks noGrp="1"/>
          </p:cNvSpPr>
          <p:nvPr>
            <p:ph type="body" sz="quarter" idx="13" hasCustomPrompt="1"/>
          </p:nvPr>
        </p:nvSpPr>
        <p:spPr>
          <a:xfrm>
            <a:off x="623885" y="6224875"/>
            <a:ext cx="7552800"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
        <p:nvSpPr>
          <p:cNvPr id="5" name="Title 8">
            <a:extLst>
              <a:ext uri="{FF2B5EF4-FFF2-40B4-BE49-F238E27FC236}">
                <a16:creationId xmlns:a16="http://schemas.microsoft.com/office/drawing/2014/main" id="{E5205A42-A7C4-11B4-E346-B07E78EE78E9}"/>
              </a:ext>
            </a:extLst>
          </p:cNvPr>
          <p:cNvSpPr>
            <a:spLocks noGrp="1"/>
          </p:cNvSpPr>
          <p:nvPr>
            <p:ph type="title" hasCustomPrompt="1"/>
          </p:nvPr>
        </p:nvSpPr>
        <p:spPr>
          <a:xfrm>
            <a:off x="623885" y="4675036"/>
            <a:ext cx="10933459" cy="830997"/>
          </a:xfrm>
        </p:spPr>
        <p:txBody>
          <a:bodyPr>
            <a:normAutofit/>
          </a:bodyPr>
          <a:lstStyle>
            <a:lvl1pPr algn="l">
              <a:defRPr sz="6000" b="1" cap="all" baseline="0">
                <a:solidFill>
                  <a:schemeClr val="bg1"/>
                </a:solidFill>
                <a:latin typeface="+mn-lt"/>
                <a:ea typeface="Segoe UI Black" panose="020B0A02040204020203" pitchFamily="34" charset="0"/>
              </a:defRPr>
            </a:lvl1pPr>
          </a:lstStyle>
          <a:p>
            <a:r>
              <a:rPr lang="en-US" dirty="0"/>
              <a:t>TITLE Goes HERE</a:t>
            </a:r>
          </a:p>
        </p:txBody>
      </p:sp>
      <p:pic>
        <p:nvPicPr>
          <p:cNvPr id="4" name="Picture 3">
            <a:extLst>
              <a:ext uri="{FF2B5EF4-FFF2-40B4-BE49-F238E27FC236}">
                <a16:creationId xmlns:a16="http://schemas.microsoft.com/office/drawing/2014/main" id="{64E8A078-8AA5-2694-6EC7-85CAEEB6A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10041" y="5801407"/>
            <a:ext cx="1458068" cy="667512"/>
          </a:xfrm>
          <a:prstGeom prst="rect">
            <a:avLst/>
          </a:prstGeom>
        </p:spPr>
      </p:pic>
      <p:pic>
        <p:nvPicPr>
          <p:cNvPr id="9" name="Picture 8" descr="A blue circle with dots with Great Blue Hole in the background&#10;&#10;AI-generated content may be incorrect.">
            <a:extLst>
              <a:ext uri="{FF2B5EF4-FFF2-40B4-BE49-F238E27FC236}">
                <a16:creationId xmlns:a16="http://schemas.microsoft.com/office/drawing/2014/main" id="{3674A33C-A6BE-85FD-D911-AA024E117C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8964"/>
            <a:ext cx="3048000" cy="3048000"/>
          </a:xfrm>
          <a:prstGeom prst="rect">
            <a:avLst/>
          </a:prstGeom>
        </p:spPr>
      </p:pic>
      <p:pic>
        <p:nvPicPr>
          <p:cNvPr id="10" name="Picture 9">
            <a:extLst>
              <a:ext uri="{FF2B5EF4-FFF2-40B4-BE49-F238E27FC236}">
                <a16:creationId xmlns:a16="http://schemas.microsoft.com/office/drawing/2014/main" id="{2624BCFD-A6C9-92EE-0D67-01FF5D33FEB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048000" y="658964"/>
            <a:ext cx="3048000" cy="3048000"/>
          </a:xfrm>
          <a:prstGeom prst="rect">
            <a:avLst/>
          </a:prstGeom>
        </p:spPr>
      </p:pic>
      <p:pic>
        <p:nvPicPr>
          <p:cNvPr id="12" name="Picture 11">
            <a:extLst>
              <a:ext uri="{FF2B5EF4-FFF2-40B4-BE49-F238E27FC236}">
                <a16:creationId xmlns:a16="http://schemas.microsoft.com/office/drawing/2014/main" id="{9837B2AB-C796-B3FF-C596-E3A41F8F7F6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6096000" y="658964"/>
            <a:ext cx="3048000" cy="3048000"/>
          </a:xfrm>
          <a:prstGeom prst="rect">
            <a:avLst/>
          </a:prstGeom>
        </p:spPr>
      </p:pic>
      <p:pic>
        <p:nvPicPr>
          <p:cNvPr id="14" name="Picture 13">
            <a:extLst>
              <a:ext uri="{FF2B5EF4-FFF2-40B4-BE49-F238E27FC236}">
                <a16:creationId xmlns:a16="http://schemas.microsoft.com/office/drawing/2014/main" id="{2C6FDA31-F812-49DD-8489-E98027D7DB9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144000" y="658964"/>
            <a:ext cx="3048000" cy="3048000"/>
          </a:xfrm>
          <a:prstGeom prst="rect">
            <a:avLst/>
          </a:prstGeom>
        </p:spPr>
      </p:pic>
    </p:spTree>
    <p:extLst>
      <p:ext uri="{BB962C8B-B14F-4D97-AF65-F5344CB8AC3E}">
        <p14:creationId xmlns:p14="http://schemas.microsoft.com/office/powerpoint/2010/main" val="131812627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pyright - Standard logo">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73EF4-95BB-642E-ED04-EE9D82233FFB}"/>
              </a:ext>
            </a:extLst>
          </p:cNvPr>
          <p:cNvSpPr txBox="1"/>
          <p:nvPr userDrawn="1"/>
        </p:nvSpPr>
        <p:spPr>
          <a:xfrm>
            <a:off x="2" y="6346779"/>
            <a:ext cx="12191999" cy="123111"/>
          </a:xfrm>
          <a:prstGeom prst="rect">
            <a:avLst/>
          </a:prstGeom>
          <a:noFill/>
        </p:spPr>
        <p:txBody>
          <a:bodyPr wrap="square" lIns="0" tIns="0" rIns="0" bIns="0" rtlCol="0" anchor="b">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800" b="0" i="0" kern="1200" dirty="0">
                <a:solidFill>
                  <a:srgbClr val="868686"/>
                </a:solidFill>
                <a:effectLst/>
                <a:latin typeface="+mn-lt"/>
                <a:ea typeface="+mn-ea"/>
                <a:cs typeface="Noto Serif Tamil Light" panose="02020402060505020204" pitchFamily="18" charset="0"/>
              </a:rPr>
              <a:t>© 2025 Lockton Companies. All rights reserved.</a:t>
            </a:r>
            <a:endParaRPr lang="en-US" sz="800" dirty="0">
              <a:solidFill>
                <a:srgbClr val="868686"/>
              </a:solidFill>
              <a:latin typeface="+mn-lt"/>
              <a:cs typeface="Noto Serif Tamil Light" panose="02020402060505020204" pitchFamily="18" charset="0"/>
            </a:endParaRPr>
          </a:p>
        </p:txBody>
      </p:sp>
      <p:pic>
        <p:nvPicPr>
          <p:cNvPr id="2" name="Picture 1">
            <a:extLst>
              <a:ext uri="{FF2B5EF4-FFF2-40B4-BE49-F238E27FC236}">
                <a16:creationId xmlns:a16="http://schemas.microsoft.com/office/drawing/2014/main" id="{B8894D95-8B25-5B15-C16C-EC0693FE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74736" y="5286920"/>
            <a:ext cx="1442525" cy="658845"/>
          </a:xfrm>
          <a:prstGeom prst="rect">
            <a:avLst/>
          </a:prstGeom>
        </p:spPr>
      </p:pic>
    </p:spTree>
    <p:extLst>
      <p:ext uri="{BB962C8B-B14F-4D97-AF65-F5344CB8AC3E}">
        <p14:creationId xmlns:p14="http://schemas.microsoft.com/office/powerpoint/2010/main" val="863035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pyright - Black">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5575ED-B1AF-1C4F-D2F1-7393D411E263}"/>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 name="Rectangle 20">
            <a:extLst>
              <a:ext uri="{FF2B5EF4-FFF2-40B4-BE49-F238E27FC236}">
                <a16:creationId xmlns:a16="http://schemas.microsoft.com/office/drawing/2014/main" id="{6B53E643-8736-5FDE-0FE9-9DB19193DE06}"/>
              </a:ext>
            </a:extLst>
          </p:cNvPr>
          <p:cNvSpPr/>
          <p:nvPr userDrawn="1"/>
        </p:nvSpPr>
        <p:spPr>
          <a:xfrm>
            <a:off x="-2" y="-1"/>
            <a:ext cx="12192001" cy="669788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aseline="0" dirty="0"/>
          </a:p>
        </p:txBody>
      </p:sp>
      <p:grpSp>
        <p:nvGrpSpPr>
          <p:cNvPr id="9" name="Group 8">
            <a:extLst>
              <a:ext uri="{FF2B5EF4-FFF2-40B4-BE49-F238E27FC236}">
                <a16:creationId xmlns:a16="http://schemas.microsoft.com/office/drawing/2014/main" id="{41F9D31B-D5C5-C7D6-0F97-FD90944C9F9D}"/>
              </a:ext>
            </a:extLst>
          </p:cNvPr>
          <p:cNvGrpSpPr/>
          <p:nvPr userDrawn="1"/>
        </p:nvGrpSpPr>
        <p:grpSpPr>
          <a:xfrm>
            <a:off x="1627112" y="2172370"/>
            <a:ext cx="8652338" cy="1493397"/>
            <a:chOff x="1627112" y="2172370"/>
            <a:chExt cx="8652338" cy="1493397"/>
          </a:xfrm>
        </p:grpSpPr>
        <p:sp>
          <p:nvSpPr>
            <p:cNvPr id="7" name="TextBox 6">
              <a:extLst>
                <a:ext uri="{FF2B5EF4-FFF2-40B4-BE49-F238E27FC236}">
                  <a16:creationId xmlns:a16="http://schemas.microsoft.com/office/drawing/2014/main" id="{9858F573-7D84-5C80-AC3F-7B3714628418}"/>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chemeClr val="bg1"/>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chemeClr val="bg1"/>
                </a:solidFill>
                <a:latin typeface="Garamond" panose="02020404030301010803" pitchFamily="18" charset="0"/>
                <a:ea typeface="Segoe UI Black" panose="020B0A02040204020203" pitchFamily="34" charset="0"/>
              </a:endParaRPr>
            </a:p>
          </p:txBody>
        </p:sp>
        <p:sp>
          <p:nvSpPr>
            <p:cNvPr id="8" name="TextBox 7">
              <a:extLst>
                <a:ext uri="{FF2B5EF4-FFF2-40B4-BE49-F238E27FC236}">
                  <a16:creationId xmlns:a16="http://schemas.microsoft.com/office/drawing/2014/main" id="{9225C6BA-24C6-3814-9B3C-F266B1AA8BA0}"/>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mj-cs"/>
                </a:rPr>
                <a:t>INDEPENDENCE</a:t>
              </a:r>
              <a:endParaRPr lang="en-US" sz="2667" b="1" dirty="0">
                <a:solidFill>
                  <a:schemeClr val="bg1"/>
                </a:solidFill>
                <a:latin typeface="+mn-lt"/>
                <a:ea typeface="Segoe UI Black" panose="020B0A02040204020203" pitchFamily="34" charset="0"/>
              </a:endParaRPr>
            </a:p>
          </p:txBody>
        </p:sp>
      </p:grpSp>
      <p:sp>
        <p:nvSpPr>
          <p:cNvPr id="24" name="TextBox 23">
            <a:extLst>
              <a:ext uri="{FF2B5EF4-FFF2-40B4-BE49-F238E27FC236}">
                <a16:creationId xmlns:a16="http://schemas.microsoft.com/office/drawing/2014/main" id="{4DFEECAC-EA1C-7F85-2A6A-6989E66626F9}"/>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chemeClr val="tx1">
                    <a:lumMod val="50000"/>
                    <a:lumOff val="50000"/>
                  </a:schemeClr>
                </a:solidFill>
                <a:effectLst/>
                <a:latin typeface="+mn-lt"/>
                <a:ea typeface="+mn-ea"/>
                <a:cs typeface="+mn-cs"/>
              </a:rPr>
              <a:t>© 2025 Lockton Companies. All rights reserved.</a:t>
            </a:r>
            <a:endParaRPr lang="en-US" sz="800" dirty="0">
              <a:solidFill>
                <a:schemeClr val="tx1">
                  <a:lumMod val="50000"/>
                  <a:lumOff val="50000"/>
                </a:schemeClr>
              </a:solidFill>
            </a:endParaRPr>
          </a:p>
        </p:txBody>
      </p:sp>
      <p:sp>
        <p:nvSpPr>
          <p:cNvPr id="25" name="Rectangle 24">
            <a:extLst>
              <a:ext uri="{FF2B5EF4-FFF2-40B4-BE49-F238E27FC236}">
                <a16:creationId xmlns:a16="http://schemas.microsoft.com/office/drawing/2014/main" id="{E5AF99BF-CD01-ED4E-D090-A7CDDF94571B}"/>
              </a:ext>
            </a:extLst>
          </p:cNvPr>
          <p:cNvSpPr/>
          <p:nvPr userDrawn="1"/>
        </p:nvSpPr>
        <p:spPr>
          <a:xfrm flipV="1">
            <a:off x="-1" y="6467264"/>
            <a:ext cx="12192000" cy="402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0" name="Picture 9">
            <a:extLst>
              <a:ext uri="{FF2B5EF4-FFF2-40B4-BE49-F238E27FC236}">
                <a16:creationId xmlns:a16="http://schemas.microsoft.com/office/drawing/2014/main" id="{767F56A9-2F8C-B8E2-F48E-580BD26FD1B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487" t="-13794" r="-4755" b="-9921"/>
          <a:stretch/>
        </p:blipFill>
        <p:spPr>
          <a:xfrm>
            <a:off x="8079337" y="4087793"/>
            <a:ext cx="2999481" cy="1767156"/>
          </a:xfrm>
          <a:prstGeom prst="rect">
            <a:avLst/>
          </a:prstGeom>
        </p:spPr>
      </p:pic>
    </p:spTree>
    <p:extLst>
      <p:ext uri="{BB962C8B-B14F-4D97-AF65-F5344CB8AC3E}">
        <p14:creationId xmlns:p14="http://schemas.microsoft.com/office/powerpoint/2010/main" val="632418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 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C1B74E-C313-8884-B502-3C5C73A1072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Rectangle 16">
            <a:extLst>
              <a:ext uri="{FF2B5EF4-FFF2-40B4-BE49-F238E27FC236}">
                <a16:creationId xmlns:a16="http://schemas.microsoft.com/office/drawing/2014/main" id="{94F4F77B-B5FE-5AEA-A5E5-D28ADC4FEC51}"/>
              </a:ext>
            </a:extLst>
          </p:cNvPr>
          <p:cNvSpPr/>
          <p:nvPr userDrawn="1"/>
        </p:nvSpPr>
        <p:spPr>
          <a:xfrm>
            <a:off x="-2" y="-1"/>
            <a:ext cx="12192001" cy="66978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9" name="Picture 18">
            <a:extLst>
              <a:ext uri="{FF2B5EF4-FFF2-40B4-BE49-F238E27FC236}">
                <a16:creationId xmlns:a16="http://schemas.microsoft.com/office/drawing/2014/main" id="{E8856C61-F567-F257-E2AA-5723507B77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35607" y="3968288"/>
            <a:ext cx="3281677" cy="2002379"/>
          </a:xfrm>
          <a:prstGeom prst="rect">
            <a:avLst/>
          </a:prstGeom>
        </p:spPr>
      </p:pic>
      <p:sp>
        <p:nvSpPr>
          <p:cNvPr id="16" name="TextBox 15">
            <a:extLst>
              <a:ext uri="{FF2B5EF4-FFF2-40B4-BE49-F238E27FC236}">
                <a16:creationId xmlns:a16="http://schemas.microsoft.com/office/drawing/2014/main" id="{05403965-83E8-CEFA-6805-AFCCEDD909DA}"/>
              </a:ext>
            </a:extLst>
          </p:cNvPr>
          <p:cNvSpPr txBox="1"/>
          <p:nvPr userDrawn="1"/>
        </p:nvSpPr>
        <p:spPr>
          <a:xfrm>
            <a:off x="1627112" y="6056902"/>
            <a:ext cx="6125029" cy="215444"/>
          </a:xfrm>
          <a:prstGeom prst="rect">
            <a:avLst/>
          </a:prstGeom>
          <a:noFill/>
        </p:spPr>
        <p:txBody>
          <a:bodyPr wrap="square" lIns="0" rtlCol="0" anchor="b">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0" kern="1200" dirty="0">
                <a:solidFill>
                  <a:srgbClr val="8A8A8A"/>
                </a:solidFill>
                <a:effectLst/>
                <a:latin typeface="+mn-lt"/>
                <a:ea typeface="+mn-ea"/>
                <a:cs typeface="+mn-cs"/>
              </a:rPr>
              <a:t>© 2025 Lockton Companies. All rights reserved.</a:t>
            </a:r>
            <a:endParaRPr lang="en-US" sz="800" dirty="0">
              <a:solidFill>
                <a:srgbClr val="8A8A8A"/>
              </a:solidFill>
            </a:endParaRPr>
          </a:p>
        </p:txBody>
      </p:sp>
      <p:sp>
        <p:nvSpPr>
          <p:cNvPr id="20" name="Rectangle 19">
            <a:extLst>
              <a:ext uri="{FF2B5EF4-FFF2-40B4-BE49-F238E27FC236}">
                <a16:creationId xmlns:a16="http://schemas.microsoft.com/office/drawing/2014/main" id="{2D863DB7-13FD-1BE8-3D5D-2A3D099FA955}"/>
              </a:ext>
            </a:extLst>
          </p:cNvPr>
          <p:cNvSpPr/>
          <p:nvPr userDrawn="1"/>
        </p:nvSpPr>
        <p:spPr>
          <a:xfrm flipV="1">
            <a:off x="-1" y="6446792"/>
            <a:ext cx="12192000" cy="40233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 name="TextBox 2">
            <a:extLst>
              <a:ext uri="{FF2B5EF4-FFF2-40B4-BE49-F238E27FC236}">
                <a16:creationId xmlns:a16="http://schemas.microsoft.com/office/drawing/2014/main" id="{9A4BAC74-506D-0590-B17C-F3025FD91CDB}"/>
              </a:ext>
            </a:extLst>
          </p:cNvPr>
          <p:cNvSpPr txBox="1"/>
          <p:nvPr userDrawn="1"/>
        </p:nvSpPr>
        <p:spPr>
          <a:xfrm>
            <a:off x="3254225" y="2880937"/>
            <a:ext cx="7025225" cy="784830"/>
          </a:xfrm>
          <a:prstGeom prst="rect">
            <a:avLst/>
          </a:prstGeom>
          <a:noFill/>
        </p:spPr>
        <p:txBody>
          <a:bodyPr wrap="square" lIns="0" rIns="0">
            <a:spAutoFit/>
          </a:bodyPr>
          <a:lstStyle/>
          <a:p>
            <a:pPr>
              <a:lnSpc>
                <a:spcPts val="5400"/>
              </a:lnSpc>
            </a:pPr>
            <a:r>
              <a:rPr kumimoji="0" lang="en-US" sz="4800" b="0" i="0" u="none" strike="noStrike" kern="1200" cap="none" spc="0" normalizeH="0" baseline="0" noProof="0" dirty="0">
                <a:ln>
                  <a:noFill/>
                </a:ln>
                <a:solidFill>
                  <a:srgbClr val="000000"/>
                </a:solidFill>
                <a:effectLst/>
                <a:uLnTx/>
                <a:uFillTx/>
                <a:latin typeface="Garamond" panose="02020404030301010803" pitchFamily="18" charset="0"/>
                <a:ea typeface="Segoe UI Black" panose="020B0A02040204020203" pitchFamily="34" charset="0"/>
                <a:cs typeface="+mj-cs"/>
              </a:rPr>
              <a:t> changes everything.</a:t>
            </a:r>
            <a:endParaRPr lang="en-US" sz="2667" b="0" dirty="0">
              <a:solidFill>
                <a:srgbClr val="000000"/>
              </a:solidFill>
              <a:latin typeface="Garamond" panose="02020404030301010803" pitchFamily="18" charset="0"/>
              <a:ea typeface="Segoe UI Black" panose="020B0A02040204020203" pitchFamily="34" charset="0"/>
            </a:endParaRPr>
          </a:p>
        </p:txBody>
      </p:sp>
      <p:sp>
        <p:nvSpPr>
          <p:cNvPr id="4" name="TextBox 3">
            <a:extLst>
              <a:ext uri="{FF2B5EF4-FFF2-40B4-BE49-F238E27FC236}">
                <a16:creationId xmlns:a16="http://schemas.microsoft.com/office/drawing/2014/main" id="{840B2CAC-4509-B1A8-BB5F-DB2247A23541}"/>
              </a:ext>
            </a:extLst>
          </p:cNvPr>
          <p:cNvSpPr txBox="1"/>
          <p:nvPr userDrawn="1"/>
        </p:nvSpPr>
        <p:spPr>
          <a:xfrm>
            <a:off x="1627112" y="2172370"/>
            <a:ext cx="7025225" cy="784830"/>
          </a:xfrm>
          <a:prstGeom prst="rect">
            <a:avLst/>
          </a:prstGeom>
          <a:noFill/>
        </p:spPr>
        <p:txBody>
          <a:bodyPr wrap="square" lIns="0" rIns="0">
            <a:spAutoFit/>
          </a:bodyPr>
          <a:lstStyle/>
          <a:p>
            <a:pPr>
              <a:lnSpc>
                <a:spcPts val="5400"/>
              </a:lnSpc>
            </a:pPr>
            <a:r>
              <a:rPr kumimoji="0" lang="en-US" sz="4800" b="1" i="0" u="none" strike="noStrike" kern="1200" cap="none" spc="0" normalizeH="0" baseline="0" noProof="0" dirty="0">
                <a:ln>
                  <a:noFill/>
                </a:ln>
                <a:solidFill>
                  <a:srgbClr val="000000"/>
                </a:solidFill>
                <a:effectLst/>
                <a:uLnTx/>
                <a:uFillTx/>
                <a:latin typeface="+mn-lt"/>
                <a:ea typeface="Segoe UI Black" panose="020B0A02040204020203" pitchFamily="34" charset="0"/>
                <a:cs typeface="+mj-cs"/>
              </a:rPr>
              <a:t>INDEPENDENCE</a:t>
            </a:r>
            <a:endParaRPr lang="en-US" sz="2667" b="1" dirty="0">
              <a:solidFill>
                <a:srgbClr val="000000"/>
              </a:solidFill>
              <a:latin typeface="+mn-lt"/>
              <a:ea typeface="Segoe UI Black" panose="020B0A02040204020203" pitchFamily="34" charset="0"/>
            </a:endParaRPr>
          </a:p>
        </p:txBody>
      </p:sp>
    </p:spTree>
    <p:extLst>
      <p:ext uri="{BB962C8B-B14F-4D97-AF65-F5344CB8AC3E}">
        <p14:creationId xmlns:p14="http://schemas.microsoft.com/office/powerpoint/2010/main" val="2276425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Column Content" userDrawn="1">
  <p:cSld name="One-Column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15600" y="308100"/>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32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26" name="Google Shape;26;p4"/>
          <p:cNvSpPr txBox="1">
            <a:spLocks noGrp="1"/>
          </p:cNvSpPr>
          <p:nvPr>
            <p:ph type="sldNum" idx="12"/>
          </p:nvPr>
        </p:nvSpPr>
        <p:spPr>
          <a:xfrm>
            <a:off x="415600" y="6496033"/>
            <a:ext cx="3151200" cy="362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r>
              <a:rPr lang="en-US" b="0"/>
              <a:t>  |  © 2020 Palo Alto Networks, Inc. All rights reserved.</a:t>
            </a:r>
            <a:endParaRPr lang="en-US"/>
          </a:p>
        </p:txBody>
      </p:sp>
      <p:sp>
        <p:nvSpPr>
          <p:cNvPr id="3" name="Text Placeholder 8">
            <a:extLst>
              <a:ext uri="{FF2B5EF4-FFF2-40B4-BE49-F238E27FC236}">
                <a16:creationId xmlns:a16="http://schemas.microsoft.com/office/drawing/2014/main" id="{09B1EE12-0CE7-D5C7-CDF5-8DC47713BF76}"/>
              </a:ext>
            </a:extLst>
          </p:cNvPr>
          <p:cNvSpPr>
            <a:spLocks noGrp="1"/>
          </p:cNvSpPr>
          <p:nvPr>
            <p:ph type="body" sz="quarter" idx="13"/>
          </p:nvPr>
        </p:nvSpPr>
        <p:spPr>
          <a:xfrm>
            <a:off x="415600" y="970111"/>
            <a:ext cx="11247120" cy="397805"/>
          </a:xfrm>
          <a:prstGeom prst="rect">
            <a:avLst/>
          </a:prstGeom>
        </p:spPr>
        <p:txBody>
          <a:bodyPr lIns="90000" rIns="90000">
            <a:noAutofit/>
          </a:bodyPr>
          <a:lstStyle>
            <a:lvl1pPr marL="0" indent="0">
              <a:spcAft>
                <a:spcPts val="600"/>
              </a:spcAft>
              <a:buNone/>
              <a:defRPr sz="1400" b="0">
                <a:solidFill>
                  <a:schemeClr val="tx1"/>
                </a:solidFill>
                <a:latin typeface="+mn-lt"/>
              </a:defRPr>
            </a:lvl1pPr>
          </a:lstStyle>
          <a:p>
            <a:pPr lvl="0"/>
            <a:r>
              <a:rPr lang="en-GB" noProof="0"/>
              <a:t>Click to edit Master text styles</a:t>
            </a:r>
          </a:p>
        </p:txBody>
      </p:sp>
    </p:spTree>
    <p:extLst>
      <p:ext uri="{BB962C8B-B14F-4D97-AF65-F5344CB8AC3E}">
        <p14:creationId xmlns:p14="http://schemas.microsoft.com/office/powerpoint/2010/main" val="2417015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0BBD44-82C2-4EF1-A526-809BA6257A7D}"/>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custDataLst>
      <p:tags r:id="rId1"/>
    </p:custDataLst>
    <p:extLst>
      <p:ext uri="{BB962C8B-B14F-4D97-AF65-F5344CB8AC3E}">
        <p14:creationId xmlns:p14="http://schemas.microsoft.com/office/powerpoint/2010/main" val="7560490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Option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EF8038-9891-4E73-98EB-77B023B7363D}"/>
              </a:ext>
            </a:extLst>
          </p:cNvPr>
          <p:cNvSpPr/>
          <p:nvPr userDrawn="1"/>
        </p:nvSpPr>
        <p:spPr>
          <a:xfrm>
            <a:off x="5" y="787229"/>
            <a:ext cx="9156111" cy="36697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cxnSp>
        <p:nvCxnSpPr>
          <p:cNvPr id="13" name="Straight Connector 12">
            <a:extLst>
              <a:ext uri="{FF2B5EF4-FFF2-40B4-BE49-F238E27FC236}">
                <a16:creationId xmlns:a16="http://schemas.microsoft.com/office/drawing/2014/main" id="{F5486D41-2C9D-4813-9FCD-CE92CBACB922}"/>
              </a:ext>
            </a:extLst>
          </p:cNvPr>
          <p:cNvCxnSpPr>
            <a:cxnSpLocks/>
          </p:cNvCxnSpPr>
          <p:nvPr userDrawn="1"/>
        </p:nvCxnSpPr>
        <p:spPr>
          <a:xfrm>
            <a:off x="919835" y="2974499"/>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736FD1F2-6D82-49A9-8EDD-1DFFA4DD1701}"/>
              </a:ext>
            </a:extLst>
          </p:cNvPr>
          <p:cNvSpPr>
            <a:spLocks noGrp="1"/>
          </p:cNvSpPr>
          <p:nvPr>
            <p:ph type="ctrTitle" hasCustomPrompt="1"/>
          </p:nvPr>
        </p:nvSpPr>
        <p:spPr>
          <a:xfrm>
            <a:off x="919835" y="1087798"/>
            <a:ext cx="7347496" cy="1732480"/>
          </a:xfrm>
          <a:prstGeom prst="rect">
            <a:avLst/>
          </a:prstGeom>
        </p:spPr>
        <p:txBody>
          <a:bodyPr lIns="0" anchor="b">
            <a:noAutofit/>
          </a:bodyPr>
          <a:lstStyle>
            <a:lvl1pPr algn="l">
              <a:lnSpc>
                <a:spcPts val="4200"/>
              </a:lnSpc>
              <a:defRPr sz="4000" i="0">
                <a:solidFill>
                  <a:schemeClr val="bg1"/>
                </a:solidFill>
                <a:latin typeface="Garamond" panose="02020404030301010803" pitchFamily="18" charset="0"/>
              </a:defRPr>
            </a:lvl1pPr>
          </a:lstStyle>
          <a:p>
            <a:r>
              <a:rPr lang="en-US"/>
              <a:t>Click to add presentation title</a:t>
            </a:r>
          </a:p>
        </p:txBody>
      </p:sp>
      <p:sp>
        <p:nvSpPr>
          <p:cNvPr id="16" name="Subtitle 2">
            <a:extLst>
              <a:ext uri="{FF2B5EF4-FFF2-40B4-BE49-F238E27FC236}">
                <a16:creationId xmlns:a16="http://schemas.microsoft.com/office/drawing/2014/main" id="{02A1130F-BB58-4E94-AAA6-2881A06D2800}"/>
              </a:ext>
            </a:extLst>
          </p:cNvPr>
          <p:cNvSpPr>
            <a:spLocks noGrp="1"/>
          </p:cNvSpPr>
          <p:nvPr>
            <p:ph type="subTitle" idx="1" hasCustomPrompt="1"/>
          </p:nvPr>
        </p:nvSpPr>
        <p:spPr>
          <a:xfrm>
            <a:off x="919835" y="3155614"/>
            <a:ext cx="7347496" cy="1147909"/>
          </a:xfrm>
          <a:prstGeom prst="rect">
            <a:avLst/>
          </a:prstGeom>
        </p:spPr>
        <p:txBody>
          <a:bodyPr lIns="0">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presentation subtitle</a:t>
            </a:r>
          </a:p>
        </p:txBody>
      </p:sp>
      <p:sp>
        <p:nvSpPr>
          <p:cNvPr id="9" name="Text Placeholder 8">
            <a:extLst>
              <a:ext uri="{FF2B5EF4-FFF2-40B4-BE49-F238E27FC236}">
                <a16:creationId xmlns:a16="http://schemas.microsoft.com/office/drawing/2014/main" id="{32F698FE-4AE3-4629-A127-42AFBCD5025E}"/>
              </a:ext>
            </a:extLst>
          </p:cNvPr>
          <p:cNvSpPr>
            <a:spLocks noGrp="1"/>
          </p:cNvSpPr>
          <p:nvPr>
            <p:ph type="body" sz="quarter" idx="10"/>
          </p:nvPr>
        </p:nvSpPr>
        <p:spPr>
          <a:xfrm>
            <a:off x="919837" y="6217920"/>
            <a:ext cx="6138019" cy="349250"/>
          </a:xfrm>
        </p:spPr>
        <p:txBody>
          <a:bodyPr lIns="0" anchor="ctr">
            <a:noAutofit/>
          </a:bodyPr>
          <a:lstStyle>
            <a:lvl1pPr marL="0" indent="0" algn="l" defTabSz="914400" rtl="0" eaLnBrk="1" latinLnBrk="0" hangingPunct="1">
              <a:buNone/>
              <a:defRPr lang="en-US" sz="1000" kern="1200" dirty="0" smtClean="0">
                <a:solidFill>
                  <a:schemeClr val="tx1">
                    <a:lumMod val="65000"/>
                    <a:lumOff val="35000"/>
                  </a:schemeClr>
                </a:solidFill>
                <a:latin typeface="+mn-lt"/>
                <a:ea typeface="+mn-ea"/>
                <a:cs typeface="+mn-cs"/>
              </a:defRPr>
            </a:lvl1pPr>
            <a:lvl2pPr marL="231775" indent="0">
              <a:buNone/>
              <a:defRPr/>
            </a:lvl2pPr>
          </a:lstStyle>
          <a:p>
            <a:pPr lvl="0"/>
            <a:r>
              <a:rPr lang="en-US"/>
              <a:t>Click to edit Master text styles</a:t>
            </a:r>
          </a:p>
        </p:txBody>
      </p:sp>
      <p:pic>
        <p:nvPicPr>
          <p:cNvPr id="2" name="Picture 2" descr="Lockton Companies - Wikipedia">
            <a:extLst>
              <a:ext uri="{FF2B5EF4-FFF2-40B4-BE49-F238E27FC236}">
                <a16:creationId xmlns:a16="http://schemas.microsoft.com/office/drawing/2014/main" id="{6C2EFB87-C1CB-3B1E-250C-2AE5D81581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46690" y="5847359"/>
            <a:ext cx="1639303" cy="7411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4469279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ck Cover Opti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EF8038-9891-4E73-98EB-77B023B7363D}"/>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itle 1">
            <a:extLst>
              <a:ext uri="{FF2B5EF4-FFF2-40B4-BE49-F238E27FC236}">
                <a16:creationId xmlns:a16="http://schemas.microsoft.com/office/drawing/2014/main" id="{736FD1F2-6D82-49A9-8EDD-1DFFA4DD1701}"/>
              </a:ext>
            </a:extLst>
          </p:cNvPr>
          <p:cNvSpPr>
            <a:spLocks noGrp="1"/>
          </p:cNvSpPr>
          <p:nvPr>
            <p:ph type="ctrTitle" hasCustomPrompt="1"/>
          </p:nvPr>
        </p:nvSpPr>
        <p:spPr>
          <a:xfrm>
            <a:off x="1219200" y="1449238"/>
            <a:ext cx="7347496" cy="1218294"/>
          </a:xfrm>
          <a:prstGeom prst="rect">
            <a:avLst/>
          </a:prstGeom>
        </p:spPr>
        <p:txBody>
          <a:bodyPr lIns="0" anchor="b">
            <a:noAutofit/>
          </a:bodyPr>
          <a:lstStyle>
            <a:lvl1pPr algn="l">
              <a:lnSpc>
                <a:spcPts val="4200"/>
              </a:lnSpc>
              <a:defRPr sz="4000" i="0">
                <a:solidFill>
                  <a:schemeClr val="bg1"/>
                </a:solidFill>
                <a:latin typeface="Garamond" panose="02020404030301010803" pitchFamily="18" charset="0"/>
              </a:defRPr>
            </a:lvl1pPr>
          </a:lstStyle>
          <a:p>
            <a:r>
              <a:rPr lang="en-US"/>
              <a:t>Click to add presentation title</a:t>
            </a:r>
          </a:p>
        </p:txBody>
      </p:sp>
      <p:sp>
        <p:nvSpPr>
          <p:cNvPr id="16" name="Subtitle 2">
            <a:extLst>
              <a:ext uri="{FF2B5EF4-FFF2-40B4-BE49-F238E27FC236}">
                <a16:creationId xmlns:a16="http://schemas.microsoft.com/office/drawing/2014/main" id="{02A1130F-BB58-4E94-AAA6-2881A06D2800}"/>
              </a:ext>
            </a:extLst>
          </p:cNvPr>
          <p:cNvSpPr>
            <a:spLocks noGrp="1"/>
          </p:cNvSpPr>
          <p:nvPr>
            <p:ph type="subTitle" idx="1" hasCustomPrompt="1"/>
          </p:nvPr>
        </p:nvSpPr>
        <p:spPr>
          <a:xfrm>
            <a:off x="1219200" y="2975975"/>
            <a:ext cx="7347496" cy="897286"/>
          </a:xfrm>
          <a:prstGeom prst="rect">
            <a:avLst/>
          </a:prstGeom>
        </p:spPr>
        <p:txBody>
          <a:bodyPr lIns="0">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presentation subtitle</a:t>
            </a:r>
          </a:p>
        </p:txBody>
      </p:sp>
      <p:sp>
        <p:nvSpPr>
          <p:cNvPr id="9" name="Text Placeholder 8">
            <a:extLst>
              <a:ext uri="{FF2B5EF4-FFF2-40B4-BE49-F238E27FC236}">
                <a16:creationId xmlns:a16="http://schemas.microsoft.com/office/drawing/2014/main" id="{32F698FE-4AE3-4629-A127-42AFBCD5025E}"/>
              </a:ext>
            </a:extLst>
          </p:cNvPr>
          <p:cNvSpPr>
            <a:spLocks noGrp="1"/>
          </p:cNvSpPr>
          <p:nvPr>
            <p:ph type="body" sz="quarter" idx="10"/>
          </p:nvPr>
        </p:nvSpPr>
        <p:spPr>
          <a:xfrm>
            <a:off x="914400" y="6217920"/>
            <a:ext cx="6138019" cy="349250"/>
          </a:xfrm>
        </p:spPr>
        <p:txBody>
          <a:bodyPr lIns="0" anchor="ctr">
            <a:noAutofit/>
          </a:bodyPr>
          <a:lstStyle>
            <a:lvl1pPr marL="0" indent="0" algn="l" defTabSz="914400" rtl="0" eaLnBrk="1" latinLnBrk="0" hangingPunct="1">
              <a:buNone/>
              <a:defRPr lang="en-US" sz="1000" kern="1200" dirty="0" smtClean="0">
                <a:solidFill>
                  <a:schemeClr val="bg1"/>
                </a:solidFill>
                <a:latin typeface="+mn-lt"/>
                <a:ea typeface="+mn-ea"/>
                <a:cs typeface="+mn-cs"/>
              </a:defRPr>
            </a:lvl1pPr>
            <a:lvl2pPr marL="231775" indent="0">
              <a:buNone/>
              <a:defRPr/>
            </a:lvl2pPr>
          </a:lstStyle>
          <a:p>
            <a:pPr lvl="0"/>
            <a:r>
              <a:rPr lang="en-US"/>
              <a:t>Click to edit Master text styles</a:t>
            </a:r>
          </a:p>
        </p:txBody>
      </p:sp>
      <p:cxnSp>
        <p:nvCxnSpPr>
          <p:cNvPr id="12" name="Straight Connector 11">
            <a:extLst>
              <a:ext uri="{FF2B5EF4-FFF2-40B4-BE49-F238E27FC236}">
                <a16:creationId xmlns:a16="http://schemas.microsoft.com/office/drawing/2014/main" id="{49965D45-90E6-4EA1-970F-DFE72A94111D}"/>
              </a:ext>
            </a:extLst>
          </p:cNvPr>
          <p:cNvCxnSpPr>
            <a:cxnSpLocks/>
          </p:cNvCxnSpPr>
          <p:nvPr userDrawn="1"/>
        </p:nvCxnSpPr>
        <p:spPr>
          <a:xfrm flipV="1">
            <a:off x="911123" y="1345721"/>
            <a:ext cx="0" cy="277816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CE18FCC-FD20-7ABD-BC03-D35D4ED4D5B2}"/>
              </a:ext>
            </a:extLst>
          </p:cNvPr>
          <p:cNvPicPr>
            <a:picLocks noChangeAspect="1"/>
          </p:cNvPicPr>
          <p:nvPr userDrawn="1"/>
        </p:nvPicPr>
        <p:blipFill>
          <a:blip r:embed="rId3"/>
          <a:stretch>
            <a:fillRect/>
          </a:stretch>
        </p:blipFill>
        <p:spPr>
          <a:xfrm>
            <a:off x="9946690" y="5847359"/>
            <a:ext cx="1639303" cy="752082"/>
          </a:xfrm>
          <a:prstGeom prst="rect">
            <a:avLst/>
          </a:prstGeom>
        </p:spPr>
      </p:pic>
    </p:spTree>
    <p:custDataLst>
      <p:tags r:id="rId1"/>
    </p:custDataLst>
    <p:extLst>
      <p:ext uri="{BB962C8B-B14F-4D97-AF65-F5344CB8AC3E}">
        <p14:creationId xmlns:p14="http://schemas.microsoft.com/office/powerpoint/2010/main" val="232089738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Option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17E27-9886-4CAC-BBD1-1A467C6A18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t="5067" b="5067"/>
          <a:stretch/>
        </p:blipFill>
        <p:spPr>
          <a:xfrm>
            <a:off x="2335576" y="635635"/>
            <a:ext cx="9467733" cy="4260405"/>
          </a:xfrm>
          <a:prstGeom prst="rect">
            <a:avLst/>
          </a:prstGeom>
        </p:spPr>
      </p:pic>
      <p:sp>
        <p:nvSpPr>
          <p:cNvPr id="20" name="Rectangle 19">
            <a:extLst>
              <a:ext uri="{FF2B5EF4-FFF2-40B4-BE49-F238E27FC236}">
                <a16:creationId xmlns:a16="http://schemas.microsoft.com/office/drawing/2014/main" id="{9D753086-D7E4-457A-88AF-8754BFCD4274}"/>
              </a:ext>
            </a:extLst>
          </p:cNvPr>
          <p:cNvSpPr/>
          <p:nvPr userDrawn="1"/>
        </p:nvSpPr>
        <p:spPr>
          <a:xfrm>
            <a:off x="388692" y="635635"/>
            <a:ext cx="1946885" cy="4260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Text Placeholder 8">
            <a:extLst>
              <a:ext uri="{FF2B5EF4-FFF2-40B4-BE49-F238E27FC236}">
                <a16:creationId xmlns:a16="http://schemas.microsoft.com/office/drawing/2014/main" id="{46F5EEDA-491B-4F28-A3F8-7C3802047555}"/>
              </a:ext>
            </a:extLst>
          </p:cNvPr>
          <p:cNvSpPr>
            <a:spLocks noGrp="1"/>
          </p:cNvSpPr>
          <p:nvPr>
            <p:ph type="body" sz="quarter" idx="10"/>
          </p:nvPr>
        </p:nvSpPr>
        <p:spPr>
          <a:xfrm>
            <a:off x="914401" y="6217920"/>
            <a:ext cx="5325299" cy="349250"/>
          </a:xfrm>
        </p:spPr>
        <p:txBody>
          <a:bodyPr lIns="0" anchor="ctr">
            <a:noAutofit/>
          </a:bodyPr>
          <a:lstStyle>
            <a:lvl1pPr marL="0" indent="0" algn="l" defTabSz="914400" rtl="0" eaLnBrk="1" latinLnBrk="0" hangingPunct="1">
              <a:buNone/>
              <a:defRPr lang="en-US" sz="1000" kern="1200" dirty="0" smtClean="0">
                <a:solidFill>
                  <a:schemeClr val="tx1">
                    <a:lumMod val="65000"/>
                    <a:lumOff val="35000"/>
                  </a:schemeClr>
                </a:solidFill>
                <a:latin typeface="+mn-lt"/>
                <a:ea typeface="+mn-ea"/>
                <a:cs typeface="+mn-cs"/>
              </a:defRPr>
            </a:lvl1pPr>
            <a:lvl2pPr marL="231775"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868E832A-4F8E-436D-B847-8D7DC8D92578}"/>
              </a:ext>
            </a:extLst>
          </p:cNvPr>
          <p:cNvSpPr/>
          <p:nvPr userDrawn="1"/>
        </p:nvSpPr>
        <p:spPr>
          <a:xfrm>
            <a:off x="631379" y="1029838"/>
            <a:ext cx="5608320" cy="348411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6" name="Title 1">
            <a:extLst>
              <a:ext uri="{FF2B5EF4-FFF2-40B4-BE49-F238E27FC236}">
                <a16:creationId xmlns:a16="http://schemas.microsoft.com/office/drawing/2014/main" id="{B80E8950-A787-48E1-B4ED-39961E613B91}"/>
              </a:ext>
            </a:extLst>
          </p:cNvPr>
          <p:cNvSpPr>
            <a:spLocks noGrp="1"/>
          </p:cNvSpPr>
          <p:nvPr>
            <p:ph type="ctrTitle" hasCustomPrompt="1"/>
          </p:nvPr>
        </p:nvSpPr>
        <p:spPr>
          <a:xfrm>
            <a:off x="930385" y="1422400"/>
            <a:ext cx="5008896" cy="1770742"/>
          </a:xfrm>
          <a:prstGeom prst="rect">
            <a:avLst/>
          </a:prstGeom>
        </p:spPr>
        <p:txBody>
          <a:bodyPr lIns="0" anchor="t">
            <a:noAutofit/>
          </a:bodyPr>
          <a:lstStyle>
            <a:lvl1pPr algn="l">
              <a:lnSpc>
                <a:spcPts val="4200"/>
              </a:lnSpc>
              <a:defRPr sz="4000" i="0">
                <a:solidFill>
                  <a:schemeClr val="bg1"/>
                </a:solidFill>
                <a:latin typeface="Garamond" panose="02020404030301010803" pitchFamily="18" charset="0"/>
              </a:defRPr>
            </a:lvl1pPr>
          </a:lstStyle>
          <a:p>
            <a:r>
              <a:rPr lang="en-US"/>
              <a:t>Click to add presentation title </a:t>
            </a:r>
          </a:p>
        </p:txBody>
      </p:sp>
      <p:sp>
        <p:nvSpPr>
          <p:cNvPr id="17" name="Subtitle 2">
            <a:extLst>
              <a:ext uri="{FF2B5EF4-FFF2-40B4-BE49-F238E27FC236}">
                <a16:creationId xmlns:a16="http://schemas.microsoft.com/office/drawing/2014/main" id="{F91DE464-FF6D-43D2-AEF9-71184D60C839}"/>
              </a:ext>
            </a:extLst>
          </p:cNvPr>
          <p:cNvSpPr>
            <a:spLocks noGrp="1"/>
          </p:cNvSpPr>
          <p:nvPr>
            <p:ph type="subTitle" idx="1" hasCustomPrompt="1"/>
          </p:nvPr>
        </p:nvSpPr>
        <p:spPr>
          <a:xfrm>
            <a:off x="930385" y="3402400"/>
            <a:ext cx="5008896" cy="863207"/>
          </a:xfrm>
          <a:prstGeom prst="rect">
            <a:avLst/>
          </a:prstGeom>
        </p:spPr>
        <p:txBody>
          <a:bodyPr lIns="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presentation subtitle</a:t>
            </a:r>
          </a:p>
        </p:txBody>
      </p:sp>
      <p:pic>
        <p:nvPicPr>
          <p:cNvPr id="2" name="Picture 2" descr="Lockton Companies - Wikipedia">
            <a:extLst>
              <a:ext uri="{FF2B5EF4-FFF2-40B4-BE49-F238E27FC236}">
                <a16:creationId xmlns:a16="http://schemas.microsoft.com/office/drawing/2014/main" id="{1554D76F-D259-3D0B-7B73-1B394412D77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46690" y="5847359"/>
            <a:ext cx="1639303" cy="7411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0215777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Option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C69E08-8AD0-4879-B46B-DE3E36AF915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005" t="19744" r="9179" b="21725"/>
          <a:stretch/>
        </p:blipFill>
        <p:spPr>
          <a:xfrm>
            <a:off x="4489877" y="538947"/>
            <a:ext cx="7313439" cy="4991518"/>
          </a:xfrm>
          <a:prstGeom prst="rect">
            <a:avLst/>
          </a:prstGeom>
        </p:spPr>
      </p:pic>
      <p:sp>
        <p:nvSpPr>
          <p:cNvPr id="12" name="Rectangle 11">
            <a:extLst>
              <a:ext uri="{FF2B5EF4-FFF2-40B4-BE49-F238E27FC236}">
                <a16:creationId xmlns:a16="http://schemas.microsoft.com/office/drawing/2014/main" id="{A30215DA-FF00-47E9-B8A7-B2D17B24AFFB}"/>
              </a:ext>
            </a:extLst>
          </p:cNvPr>
          <p:cNvSpPr/>
          <p:nvPr userDrawn="1"/>
        </p:nvSpPr>
        <p:spPr>
          <a:xfrm>
            <a:off x="384022" y="538954"/>
            <a:ext cx="4899183" cy="4991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0" name="Rectangle 9">
            <a:extLst>
              <a:ext uri="{FF2B5EF4-FFF2-40B4-BE49-F238E27FC236}">
                <a16:creationId xmlns:a16="http://schemas.microsoft.com/office/drawing/2014/main" id="{0F3B0489-807A-4259-872A-09EB9DDA65B4}"/>
              </a:ext>
            </a:extLst>
          </p:cNvPr>
          <p:cNvSpPr/>
          <p:nvPr userDrawn="1"/>
        </p:nvSpPr>
        <p:spPr>
          <a:xfrm>
            <a:off x="914401" y="1104529"/>
            <a:ext cx="6047715" cy="302679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3" name="Title 1">
            <a:extLst>
              <a:ext uri="{FF2B5EF4-FFF2-40B4-BE49-F238E27FC236}">
                <a16:creationId xmlns:a16="http://schemas.microsoft.com/office/drawing/2014/main" id="{EF6DBB54-2BFD-4713-91C3-4BB419A7FCAE}"/>
              </a:ext>
            </a:extLst>
          </p:cNvPr>
          <p:cNvSpPr>
            <a:spLocks noGrp="1"/>
          </p:cNvSpPr>
          <p:nvPr>
            <p:ph type="ctrTitle" hasCustomPrompt="1"/>
          </p:nvPr>
        </p:nvSpPr>
        <p:spPr>
          <a:xfrm>
            <a:off x="1219205" y="1253599"/>
            <a:ext cx="5368711" cy="1592461"/>
          </a:xfrm>
          <a:prstGeom prst="rect">
            <a:avLst/>
          </a:prstGeom>
        </p:spPr>
        <p:txBody>
          <a:bodyPr lIns="0" anchor="b">
            <a:noAutofit/>
          </a:bodyPr>
          <a:lstStyle>
            <a:lvl1pPr algn="l">
              <a:lnSpc>
                <a:spcPts val="4200"/>
              </a:lnSpc>
              <a:defRPr sz="4000" i="0">
                <a:solidFill>
                  <a:schemeClr val="tx1"/>
                </a:solidFill>
                <a:latin typeface="Garamond" panose="02020404030301010803" pitchFamily="18" charset="0"/>
              </a:defRPr>
            </a:lvl1pPr>
          </a:lstStyle>
          <a:p>
            <a:r>
              <a:rPr lang="en-US"/>
              <a:t>Click to add presentation title</a:t>
            </a:r>
          </a:p>
        </p:txBody>
      </p:sp>
      <p:sp>
        <p:nvSpPr>
          <p:cNvPr id="24" name="Subtitle 2">
            <a:extLst>
              <a:ext uri="{FF2B5EF4-FFF2-40B4-BE49-F238E27FC236}">
                <a16:creationId xmlns:a16="http://schemas.microsoft.com/office/drawing/2014/main" id="{6F95AD5A-EB73-44E0-8ABE-868D77A1A869}"/>
              </a:ext>
            </a:extLst>
          </p:cNvPr>
          <p:cNvSpPr>
            <a:spLocks noGrp="1"/>
          </p:cNvSpPr>
          <p:nvPr>
            <p:ph type="subTitle" idx="1" hasCustomPrompt="1"/>
          </p:nvPr>
        </p:nvSpPr>
        <p:spPr>
          <a:xfrm>
            <a:off x="1219205" y="2971657"/>
            <a:ext cx="5368711" cy="534149"/>
          </a:xfrm>
          <a:prstGeom prst="rect">
            <a:avLst/>
          </a:prstGeom>
        </p:spPr>
        <p:txBody>
          <a:bodyPr lIns="0">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presentation subtitle</a:t>
            </a:r>
          </a:p>
        </p:txBody>
      </p:sp>
      <p:sp>
        <p:nvSpPr>
          <p:cNvPr id="2" name="Rectangle 1">
            <a:extLst>
              <a:ext uri="{FF2B5EF4-FFF2-40B4-BE49-F238E27FC236}">
                <a16:creationId xmlns:a16="http://schemas.microsoft.com/office/drawing/2014/main" id="{D48BBD91-9A34-43F3-939E-5AEE401CDDF5}"/>
              </a:ext>
            </a:extLst>
          </p:cNvPr>
          <p:cNvSpPr/>
          <p:nvPr userDrawn="1"/>
        </p:nvSpPr>
        <p:spPr>
          <a:xfrm>
            <a:off x="703037" y="1104535"/>
            <a:ext cx="209963" cy="3026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 Placeholder 8">
            <a:extLst>
              <a:ext uri="{FF2B5EF4-FFF2-40B4-BE49-F238E27FC236}">
                <a16:creationId xmlns:a16="http://schemas.microsoft.com/office/drawing/2014/main" id="{59380923-D102-4D1C-A7B3-547F452E3F7A}"/>
              </a:ext>
            </a:extLst>
          </p:cNvPr>
          <p:cNvSpPr>
            <a:spLocks noGrp="1"/>
          </p:cNvSpPr>
          <p:nvPr>
            <p:ph type="body" sz="quarter" idx="10" hasCustomPrompt="1"/>
          </p:nvPr>
        </p:nvSpPr>
        <p:spPr>
          <a:xfrm>
            <a:off x="1219205" y="3586246"/>
            <a:ext cx="5368711" cy="349250"/>
          </a:xfrm>
        </p:spPr>
        <p:txBody>
          <a:bodyPr lIns="0" anchor="ctr">
            <a:noAutofit/>
          </a:bodyPr>
          <a:lstStyle>
            <a:lvl1pPr marL="0" indent="0" algn="l" defTabSz="914400" rtl="0" eaLnBrk="1" latinLnBrk="0" hangingPunct="1">
              <a:buNone/>
              <a:defRPr lang="en-US" sz="1000" kern="1200" dirty="0" smtClean="0">
                <a:solidFill>
                  <a:schemeClr val="tx1">
                    <a:lumMod val="65000"/>
                    <a:lumOff val="35000"/>
                  </a:schemeClr>
                </a:solidFill>
                <a:latin typeface="+mn-lt"/>
                <a:ea typeface="+mn-ea"/>
                <a:cs typeface="+mn-cs"/>
              </a:defRPr>
            </a:lvl1pPr>
            <a:lvl2pPr marL="231775" indent="0">
              <a:buNone/>
              <a:defRPr/>
            </a:lvl2pPr>
          </a:lstStyle>
          <a:p>
            <a:pPr lvl="0"/>
            <a:r>
              <a:rPr lang="en-US"/>
              <a:t>Click to date</a:t>
            </a:r>
          </a:p>
        </p:txBody>
      </p:sp>
      <p:pic>
        <p:nvPicPr>
          <p:cNvPr id="3" name="Picture 2" descr="Lockton Companies - Wikipedia">
            <a:extLst>
              <a:ext uri="{FF2B5EF4-FFF2-40B4-BE49-F238E27FC236}">
                <a16:creationId xmlns:a16="http://schemas.microsoft.com/office/drawing/2014/main" id="{8CA6ADBE-EE0A-847D-5080-153360E3154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46690" y="5847359"/>
            <a:ext cx="1639303" cy="7411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7215605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OC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3797B3-9E88-45DD-9105-BF71FF2429D8}"/>
              </a:ext>
            </a:extLst>
          </p:cNvPr>
          <p:cNvSpPr/>
          <p:nvPr userDrawn="1"/>
        </p:nvSpPr>
        <p:spPr>
          <a:xfrm>
            <a:off x="365265" y="273847"/>
            <a:ext cx="11461475" cy="6310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6" name="Title 1">
            <a:extLst>
              <a:ext uri="{FF2B5EF4-FFF2-40B4-BE49-F238E27FC236}">
                <a16:creationId xmlns:a16="http://schemas.microsoft.com/office/drawing/2014/main" id="{1178D576-DAA4-470C-BCE6-BB55A0F8D090}"/>
              </a:ext>
            </a:extLst>
          </p:cNvPr>
          <p:cNvSpPr>
            <a:spLocks noGrp="1"/>
          </p:cNvSpPr>
          <p:nvPr>
            <p:ph type="title" hasCustomPrompt="1"/>
          </p:nvPr>
        </p:nvSpPr>
        <p:spPr>
          <a:xfrm>
            <a:off x="609600" y="548640"/>
            <a:ext cx="10972800" cy="1088136"/>
          </a:xfrm>
          <a:prstGeom prst="rect">
            <a:avLst/>
          </a:prstGeom>
        </p:spPr>
        <p:txBody>
          <a:bodyPr lIns="0" anchor="b" anchorCtr="0">
            <a:noAutofit/>
          </a:bodyPr>
          <a:lstStyle>
            <a:lvl1pPr algn="l">
              <a:defRPr sz="3600" b="0" i="0">
                <a:solidFill>
                  <a:schemeClr val="bg1"/>
                </a:solidFill>
                <a:latin typeface="Garamond" panose="02020404030301010803" pitchFamily="18" charset="0"/>
              </a:defRPr>
            </a:lvl1pPr>
          </a:lstStyle>
          <a:p>
            <a:r>
              <a:rPr lang="en-US"/>
              <a:t>Add contents title</a:t>
            </a:r>
          </a:p>
        </p:txBody>
      </p:sp>
      <p:sp>
        <p:nvSpPr>
          <p:cNvPr id="9" name="Text Placeholder 9">
            <a:extLst>
              <a:ext uri="{FF2B5EF4-FFF2-40B4-BE49-F238E27FC236}">
                <a16:creationId xmlns:a16="http://schemas.microsoft.com/office/drawing/2014/main" id="{101DEE3D-BE80-416B-A1D5-A51076718DCE}"/>
              </a:ext>
            </a:extLst>
          </p:cNvPr>
          <p:cNvSpPr>
            <a:spLocks noGrp="1"/>
          </p:cNvSpPr>
          <p:nvPr>
            <p:ph type="body" sz="quarter" idx="11" hasCustomPrompt="1"/>
          </p:nvPr>
        </p:nvSpPr>
        <p:spPr>
          <a:xfrm>
            <a:off x="670564" y="2293937"/>
            <a:ext cx="599105" cy="3017520"/>
          </a:xfrm>
        </p:spPr>
        <p:txBody>
          <a:bodyPr>
            <a:normAutofit/>
          </a:bodyPr>
          <a:lstStyle>
            <a:lvl1pPr marL="0" indent="0">
              <a:spcAft>
                <a:spcPts val="1200"/>
              </a:spcAft>
              <a:buNone/>
              <a:defRPr sz="2400">
                <a:solidFill>
                  <a:schemeClr val="bg1"/>
                </a:solidFill>
                <a:latin typeface="+mj-lt"/>
              </a:defRPr>
            </a:lvl1pPr>
            <a:lvl2pPr marL="227013" indent="0">
              <a:buNone/>
              <a:defRPr/>
            </a:lvl2pPr>
            <a:lvl3pPr marL="461963" indent="0">
              <a:buNone/>
              <a:defRPr/>
            </a:lvl3pPr>
            <a:lvl4pPr marL="687387" indent="0">
              <a:buNone/>
              <a:defRPr/>
            </a:lvl4pPr>
            <a:lvl5pPr marL="914400" indent="0">
              <a:buNone/>
              <a:defRPr/>
            </a:lvl5pPr>
          </a:lstStyle>
          <a:p>
            <a:pPr lvl="0"/>
            <a:r>
              <a:rPr lang="en-US"/>
              <a:t>#</a:t>
            </a:r>
          </a:p>
          <a:p>
            <a:pPr lvl="0"/>
            <a:r>
              <a:rPr lang="en-US"/>
              <a:t>#</a:t>
            </a:r>
          </a:p>
          <a:p>
            <a:pPr lvl="0"/>
            <a:r>
              <a:rPr lang="en-US"/>
              <a:t>#</a:t>
            </a:r>
          </a:p>
          <a:p>
            <a:pPr lvl="0"/>
            <a:r>
              <a:rPr lang="en-US"/>
              <a:t>#</a:t>
            </a:r>
          </a:p>
          <a:p>
            <a:pPr lvl="0"/>
            <a:r>
              <a:rPr lang="en-US"/>
              <a:t>#</a:t>
            </a:r>
          </a:p>
        </p:txBody>
      </p:sp>
      <p:sp>
        <p:nvSpPr>
          <p:cNvPr id="10" name="Text Placeholder 3">
            <a:extLst>
              <a:ext uri="{FF2B5EF4-FFF2-40B4-BE49-F238E27FC236}">
                <a16:creationId xmlns:a16="http://schemas.microsoft.com/office/drawing/2014/main" id="{DA651D98-555D-4F47-B1AD-C0A1AC1C01CB}"/>
              </a:ext>
            </a:extLst>
          </p:cNvPr>
          <p:cNvSpPr>
            <a:spLocks noGrp="1"/>
          </p:cNvSpPr>
          <p:nvPr>
            <p:ph type="body" sz="quarter" idx="12" hasCustomPrompt="1"/>
          </p:nvPr>
        </p:nvSpPr>
        <p:spPr>
          <a:xfrm>
            <a:off x="1669756" y="2293937"/>
            <a:ext cx="5878909" cy="3017520"/>
          </a:xfrm>
        </p:spPr>
        <p:txBody>
          <a:bodyPr>
            <a:normAutofit/>
          </a:bodyPr>
          <a:lstStyle>
            <a:lvl1pPr marL="0" indent="0">
              <a:spcAft>
                <a:spcPts val="1200"/>
              </a:spcAft>
              <a:buNone/>
              <a:defRPr sz="2400">
                <a:solidFill>
                  <a:schemeClr val="bg1"/>
                </a:solidFill>
                <a:latin typeface="+mj-lt"/>
              </a:defRPr>
            </a:lvl1pPr>
            <a:lvl2pPr>
              <a:lnSpc>
                <a:spcPts val="2400"/>
              </a:lnSpc>
              <a:spcAft>
                <a:spcPts val="1200"/>
              </a:spcAft>
              <a:defRPr sz="2000"/>
            </a:lvl2pPr>
            <a:lvl3pPr>
              <a:defRPr sz="2000"/>
            </a:lvl3pPr>
            <a:lvl4pPr>
              <a:defRPr sz="2000"/>
            </a:lvl4pPr>
            <a:lvl5pPr>
              <a:defRPr sz="2000"/>
            </a:lvl5pPr>
          </a:lstStyle>
          <a:p>
            <a:pPr lvl="0"/>
            <a:r>
              <a:rPr lang="en-US"/>
              <a:t>Section title</a:t>
            </a:r>
          </a:p>
        </p:txBody>
      </p:sp>
      <p:cxnSp>
        <p:nvCxnSpPr>
          <p:cNvPr id="11" name="Straight Connector 10">
            <a:extLst>
              <a:ext uri="{FF2B5EF4-FFF2-40B4-BE49-F238E27FC236}">
                <a16:creationId xmlns:a16="http://schemas.microsoft.com/office/drawing/2014/main" id="{ACC5A803-EFBB-495E-9F34-0326697C9828}"/>
              </a:ext>
            </a:extLst>
          </p:cNvPr>
          <p:cNvCxnSpPr>
            <a:cxnSpLocks/>
          </p:cNvCxnSpPr>
          <p:nvPr userDrawn="1"/>
        </p:nvCxnSpPr>
        <p:spPr>
          <a:xfrm>
            <a:off x="914400" y="1826611"/>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240530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 Tech Transformation Cover">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B27A3-D292-2272-BD65-DC67B7F30C10}"/>
              </a:ext>
            </a:extLst>
          </p:cNvPr>
          <p:cNvPicPr>
            <a:picLocks noChangeAspect="1"/>
          </p:cNvPicPr>
          <p:nvPr userDrawn="1"/>
        </p:nvPicPr>
        <p:blipFill>
          <a:blip r:embed="rId2">
            <a:extLst>
              <a:ext uri="{28A0092B-C50C-407E-A947-70E740481C1C}">
                <a14:useLocalDpi xmlns:a14="http://schemas.microsoft.com/office/drawing/2010/main" val="0"/>
              </a:ext>
            </a:extLst>
          </a:blip>
          <a:srcRect r="30042"/>
          <a:stretch>
            <a:fillRect/>
          </a:stretch>
        </p:blipFill>
        <p:spPr>
          <a:xfrm>
            <a:off x="7394317" y="0"/>
            <a:ext cx="4797683" cy="6858000"/>
          </a:xfrm>
          <a:prstGeom prst="rect">
            <a:avLst/>
          </a:prstGeom>
        </p:spPr>
      </p:pic>
      <p:sp>
        <p:nvSpPr>
          <p:cNvPr id="6" name="Title 1">
            <a:extLst>
              <a:ext uri="{FF2B5EF4-FFF2-40B4-BE49-F238E27FC236}">
                <a16:creationId xmlns:a16="http://schemas.microsoft.com/office/drawing/2014/main" id="{71BA744A-516E-D3A3-E7F2-7FB28C5D748E}"/>
              </a:ext>
            </a:extLst>
          </p:cNvPr>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bg1"/>
                </a:solidFill>
                <a:latin typeface="+mn-lt"/>
                <a:ea typeface="Segoe UI Black" panose="020B0A02040204020203" pitchFamily="34" charset="0"/>
              </a:defRPr>
            </a:lvl1pPr>
          </a:lstStyle>
          <a:p>
            <a:r>
              <a:rPr lang="en-US" dirty="0"/>
              <a:t>CLICK TO ADD TITLE</a:t>
            </a:r>
          </a:p>
        </p:txBody>
      </p:sp>
      <p:sp>
        <p:nvSpPr>
          <p:cNvPr id="7" name="Subtitle 2">
            <a:extLst>
              <a:ext uri="{FF2B5EF4-FFF2-40B4-BE49-F238E27FC236}">
                <a16:creationId xmlns:a16="http://schemas.microsoft.com/office/drawing/2014/main" id="{D8E90D6B-8156-73E0-8FFB-12C6C1808DDD}"/>
              </a:ext>
            </a:extLst>
          </p:cNvPr>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accent3"/>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F327ACD6-53B4-FA7F-651C-811A00245F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9485" y="556335"/>
            <a:ext cx="1592000" cy="728827"/>
          </a:xfrm>
          <a:prstGeom prst="rect">
            <a:avLst/>
          </a:prstGeom>
        </p:spPr>
      </p:pic>
      <p:sp>
        <p:nvSpPr>
          <p:cNvPr id="9" name="Text Placeholder 5">
            <a:extLst>
              <a:ext uri="{FF2B5EF4-FFF2-40B4-BE49-F238E27FC236}">
                <a16:creationId xmlns:a16="http://schemas.microsoft.com/office/drawing/2014/main" id="{EF7092D0-02AA-2467-AC3E-B21E0DC02FAF}"/>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338684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OC -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70AAC60-95E6-4F4A-A4B8-81452661D4EB}"/>
              </a:ext>
            </a:extLst>
          </p:cNvPr>
          <p:cNvSpPr>
            <a:spLocks noGrp="1"/>
          </p:cNvSpPr>
          <p:nvPr>
            <p:ph type="title" hasCustomPrompt="1"/>
          </p:nvPr>
        </p:nvSpPr>
        <p:spPr>
          <a:xfrm>
            <a:off x="457200" y="548641"/>
            <a:ext cx="11125200" cy="1088136"/>
          </a:xfrm>
          <a:prstGeom prst="rect">
            <a:avLst/>
          </a:prstGeom>
        </p:spPr>
        <p:txBody>
          <a:bodyPr lIns="0" anchor="b" anchorCtr="0">
            <a:noAutofit/>
          </a:bodyPr>
          <a:lstStyle>
            <a:lvl1pPr algn="l">
              <a:defRPr sz="4000" b="0" i="0">
                <a:solidFill>
                  <a:schemeClr val="tx1"/>
                </a:solidFill>
                <a:latin typeface="Garamond" panose="02020404030301010803" pitchFamily="18" charset="0"/>
              </a:defRPr>
            </a:lvl1pPr>
          </a:lstStyle>
          <a:p>
            <a:r>
              <a:rPr lang="en-US"/>
              <a:t>Add contents title</a:t>
            </a:r>
          </a:p>
        </p:txBody>
      </p:sp>
      <p:cxnSp>
        <p:nvCxnSpPr>
          <p:cNvPr id="8" name="Straight Connector 7">
            <a:extLst>
              <a:ext uri="{FF2B5EF4-FFF2-40B4-BE49-F238E27FC236}">
                <a16:creationId xmlns:a16="http://schemas.microsoft.com/office/drawing/2014/main" id="{79D51409-E6A3-4644-81E8-E4AE4CF199A2}"/>
              </a:ext>
            </a:extLst>
          </p:cNvPr>
          <p:cNvCxnSpPr>
            <a:cxnSpLocks/>
          </p:cNvCxnSpPr>
          <p:nvPr userDrawn="1"/>
        </p:nvCxnSpPr>
        <p:spPr>
          <a:xfrm>
            <a:off x="914400" y="1826611"/>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15FB8F38-EA7A-4C50-B700-AE0F4CF919D8}"/>
              </a:ext>
            </a:extLst>
          </p:cNvPr>
          <p:cNvSpPr>
            <a:spLocks noGrp="1"/>
          </p:cNvSpPr>
          <p:nvPr>
            <p:ph type="body" sz="quarter" idx="11" hasCustomPrompt="1"/>
          </p:nvPr>
        </p:nvSpPr>
        <p:spPr>
          <a:xfrm>
            <a:off x="514311" y="2304911"/>
            <a:ext cx="487680" cy="3017520"/>
          </a:xfrm>
        </p:spPr>
        <p:txBody>
          <a:bodyPr>
            <a:normAutofit/>
          </a:bodyPr>
          <a:lstStyle>
            <a:lvl1pPr marL="0" indent="0">
              <a:spcAft>
                <a:spcPts val="1200"/>
              </a:spcAft>
              <a:buNone/>
              <a:defRPr sz="2400">
                <a:latin typeface="+mj-lt"/>
              </a:defRPr>
            </a:lvl1pPr>
            <a:lvl2pPr marL="227013" indent="0">
              <a:buNone/>
              <a:defRPr/>
            </a:lvl2pPr>
            <a:lvl3pPr marL="461963" indent="0">
              <a:buNone/>
              <a:defRPr/>
            </a:lvl3pPr>
            <a:lvl4pPr marL="687387" indent="0">
              <a:buNone/>
              <a:defRPr/>
            </a:lvl4pPr>
            <a:lvl5pPr marL="914400" indent="0">
              <a:buNone/>
              <a:defRPr/>
            </a:lvl5pPr>
          </a:lstStyle>
          <a:p>
            <a:pPr lvl="0"/>
            <a:r>
              <a:rPr lang="en-US"/>
              <a:t>#</a:t>
            </a:r>
          </a:p>
          <a:p>
            <a:pPr lvl="0"/>
            <a:r>
              <a:rPr lang="en-US"/>
              <a:t>#</a:t>
            </a:r>
          </a:p>
          <a:p>
            <a:pPr lvl="0"/>
            <a:r>
              <a:rPr lang="en-US"/>
              <a:t>#</a:t>
            </a:r>
          </a:p>
          <a:p>
            <a:pPr lvl="0"/>
            <a:r>
              <a:rPr lang="en-US"/>
              <a:t>#</a:t>
            </a:r>
          </a:p>
          <a:p>
            <a:pPr lvl="0"/>
            <a:r>
              <a:rPr lang="en-US"/>
              <a:t>#</a:t>
            </a:r>
          </a:p>
        </p:txBody>
      </p:sp>
      <p:sp>
        <p:nvSpPr>
          <p:cNvPr id="11" name="Text Placeholder 3">
            <a:extLst>
              <a:ext uri="{FF2B5EF4-FFF2-40B4-BE49-F238E27FC236}">
                <a16:creationId xmlns:a16="http://schemas.microsoft.com/office/drawing/2014/main" id="{2CC2803F-916E-4A8F-947E-EDCB9C771833}"/>
              </a:ext>
            </a:extLst>
          </p:cNvPr>
          <p:cNvSpPr>
            <a:spLocks noGrp="1"/>
          </p:cNvSpPr>
          <p:nvPr>
            <p:ph type="body" sz="quarter" idx="12" hasCustomPrompt="1"/>
          </p:nvPr>
        </p:nvSpPr>
        <p:spPr>
          <a:xfrm>
            <a:off x="1269665" y="2304569"/>
            <a:ext cx="5303459" cy="3017520"/>
          </a:xfrm>
        </p:spPr>
        <p:txBody>
          <a:bodyPr>
            <a:normAutofit/>
          </a:bodyPr>
          <a:lstStyle>
            <a:lvl1pPr marL="0" indent="0">
              <a:spcAft>
                <a:spcPts val="1200"/>
              </a:spcAft>
              <a:buNone/>
              <a:defRPr sz="2400">
                <a:latin typeface="+mj-lt"/>
              </a:defRPr>
            </a:lvl1pPr>
            <a:lvl2pPr>
              <a:lnSpc>
                <a:spcPts val="2400"/>
              </a:lnSpc>
              <a:spcAft>
                <a:spcPts val="1200"/>
              </a:spcAft>
              <a:defRPr sz="2000"/>
            </a:lvl2pPr>
            <a:lvl3pPr>
              <a:defRPr sz="2000"/>
            </a:lvl3pPr>
            <a:lvl4pPr>
              <a:defRPr sz="2000"/>
            </a:lvl4pPr>
            <a:lvl5pPr>
              <a:defRPr sz="2000"/>
            </a:lvl5pPr>
          </a:lstStyle>
          <a:p>
            <a:pPr lvl="0"/>
            <a:r>
              <a:rPr lang="en-US"/>
              <a:t>Section title</a:t>
            </a:r>
          </a:p>
        </p:txBody>
      </p:sp>
      <p:sp>
        <p:nvSpPr>
          <p:cNvPr id="14" name="Rectangle 13">
            <a:extLst>
              <a:ext uri="{FF2B5EF4-FFF2-40B4-BE49-F238E27FC236}">
                <a16:creationId xmlns:a16="http://schemas.microsoft.com/office/drawing/2014/main" id="{A954F374-785C-44B1-8E90-98EC49BAF86E}"/>
              </a:ext>
            </a:extLst>
          </p:cNvPr>
          <p:cNvSpPr/>
          <p:nvPr userDrawn="1"/>
        </p:nvSpPr>
        <p:spPr>
          <a:xfrm flipV="1">
            <a:off x="726677" y="1"/>
            <a:ext cx="10738651"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ustDataLst>
      <p:tags r:id="rId1"/>
    </p:custDataLst>
    <p:extLst>
      <p:ext uri="{BB962C8B-B14F-4D97-AF65-F5344CB8AC3E}">
        <p14:creationId xmlns:p14="http://schemas.microsoft.com/office/powerpoint/2010/main" val="421100219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15E811-953B-4B4E-B1F7-D00AD8E2D1E7}"/>
              </a:ext>
            </a:extLst>
          </p:cNvPr>
          <p:cNvSpPr/>
          <p:nvPr userDrawn="1"/>
        </p:nvSpPr>
        <p:spPr>
          <a:xfrm>
            <a:off x="364067" y="273056"/>
            <a:ext cx="11461752" cy="6318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9" name="Title 1">
            <a:extLst>
              <a:ext uri="{FF2B5EF4-FFF2-40B4-BE49-F238E27FC236}">
                <a16:creationId xmlns:a16="http://schemas.microsoft.com/office/drawing/2014/main" id="{E9C2E5DB-9858-4AF2-91FA-6FD60A685CB5}"/>
              </a:ext>
            </a:extLst>
          </p:cNvPr>
          <p:cNvSpPr>
            <a:spLocks noGrp="1"/>
          </p:cNvSpPr>
          <p:nvPr>
            <p:ph type="title" hasCustomPrompt="1"/>
          </p:nvPr>
        </p:nvSpPr>
        <p:spPr>
          <a:xfrm>
            <a:off x="914400" y="550164"/>
            <a:ext cx="10363200" cy="1088136"/>
          </a:xfrm>
          <a:prstGeom prst="rect">
            <a:avLst/>
          </a:prstGeom>
        </p:spPr>
        <p:txBody>
          <a:bodyPr anchor="b" anchorCtr="0">
            <a:noAutofit/>
          </a:bodyPr>
          <a:lstStyle>
            <a:lvl1pPr algn="ctr">
              <a:defRPr sz="4000" b="0" i="0">
                <a:solidFill>
                  <a:schemeClr val="bg1"/>
                </a:solidFill>
                <a:latin typeface="Garamond" panose="02020404030301010803" pitchFamily="18" charset="0"/>
              </a:defRPr>
            </a:lvl1pPr>
          </a:lstStyle>
          <a:p>
            <a:r>
              <a:rPr lang="en-US"/>
              <a:t>Add agenda title</a:t>
            </a:r>
          </a:p>
        </p:txBody>
      </p:sp>
      <p:cxnSp>
        <p:nvCxnSpPr>
          <p:cNvPr id="12" name="Straight Connector 11">
            <a:extLst>
              <a:ext uri="{FF2B5EF4-FFF2-40B4-BE49-F238E27FC236}">
                <a16:creationId xmlns:a16="http://schemas.microsoft.com/office/drawing/2014/main" id="{00C201FA-3392-48F4-8BEB-EE40D87480C2}"/>
              </a:ext>
            </a:extLst>
          </p:cNvPr>
          <p:cNvCxnSpPr>
            <a:cxnSpLocks/>
          </p:cNvCxnSpPr>
          <p:nvPr userDrawn="1"/>
        </p:nvCxnSpPr>
        <p:spPr>
          <a:xfrm>
            <a:off x="5918368" y="1822326"/>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2F6BC683-7620-40EC-B29E-32EB6FCCE693}"/>
              </a:ext>
            </a:extLst>
          </p:cNvPr>
          <p:cNvSpPr>
            <a:spLocks noGrp="1"/>
          </p:cNvSpPr>
          <p:nvPr>
            <p:ph type="subTitle" idx="1" hasCustomPrompt="1"/>
          </p:nvPr>
        </p:nvSpPr>
        <p:spPr>
          <a:xfrm>
            <a:off x="914400" y="2057401"/>
            <a:ext cx="10363200" cy="4224528"/>
          </a:xfrm>
          <a:prstGeom prst="rect">
            <a:avLst/>
          </a:prstGeom>
        </p:spPr>
        <p:txBody>
          <a:bodyPr anchor="t" anchorCtr="0">
            <a:noAutofit/>
          </a:bodyPr>
          <a:lstStyle>
            <a:lvl1pPr marL="0" indent="0" algn="ctr">
              <a:lnSpc>
                <a:spcPct val="150000"/>
              </a:lnSpc>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agenda</a:t>
            </a:r>
          </a:p>
        </p:txBody>
      </p:sp>
    </p:spTree>
    <p:custDataLst>
      <p:tags r:id="rId1"/>
    </p:custDataLst>
    <p:extLst>
      <p:ext uri="{BB962C8B-B14F-4D97-AF65-F5344CB8AC3E}">
        <p14:creationId xmlns:p14="http://schemas.microsoft.com/office/powerpoint/2010/main" val="407934158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genda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677" y="547044"/>
            <a:ext cx="10738651" cy="1088136"/>
          </a:xfrm>
          <a:prstGeom prst="rect">
            <a:avLst/>
          </a:prstGeom>
        </p:spPr>
        <p:txBody>
          <a:bodyPr anchor="b" anchorCtr="0">
            <a:noAutofit/>
          </a:bodyPr>
          <a:lstStyle>
            <a:lvl1pPr algn="ctr">
              <a:defRPr sz="4000" b="0" i="0">
                <a:solidFill>
                  <a:schemeClr val="tx1"/>
                </a:solidFill>
                <a:latin typeface="Garamond" panose="02020404030301010803" pitchFamily="18" charset="0"/>
              </a:defRPr>
            </a:lvl1pPr>
          </a:lstStyle>
          <a:p>
            <a:r>
              <a:rPr lang="en-US"/>
              <a:t>Add agenda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5918368" y="1822326"/>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B58B9B07-B22C-4149-94B8-67AB4B8385E4}"/>
              </a:ext>
            </a:extLst>
          </p:cNvPr>
          <p:cNvSpPr>
            <a:spLocks noGrp="1"/>
          </p:cNvSpPr>
          <p:nvPr>
            <p:ph type="subTitle" idx="1" hasCustomPrompt="1"/>
          </p:nvPr>
        </p:nvSpPr>
        <p:spPr>
          <a:xfrm>
            <a:off x="726677" y="2171700"/>
            <a:ext cx="10738651" cy="4145270"/>
          </a:xfrm>
          <a:prstGeom prst="rect">
            <a:avLst/>
          </a:prstGeom>
        </p:spPr>
        <p:txBody>
          <a:bodyPr anchor="t" anchorCtr="0">
            <a:noAutofit/>
          </a:bodyPr>
          <a:lstStyle>
            <a:lvl1pPr marL="0" indent="0" algn="ctr">
              <a:lnSpc>
                <a:spcPct val="150000"/>
              </a:lnSpc>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agenda</a:t>
            </a:r>
          </a:p>
        </p:txBody>
      </p:sp>
      <p:sp>
        <p:nvSpPr>
          <p:cNvPr id="6" name="Rectangle 5">
            <a:extLst>
              <a:ext uri="{FF2B5EF4-FFF2-40B4-BE49-F238E27FC236}">
                <a16:creationId xmlns:a16="http://schemas.microsoft.com/office/drawing/2014/main" id="{A9696853-8FE5-4894-A77B-B448DE573F31}"/>
              </a:ext>
            </a:extLst>
          </p:cNvPr>
          <p:cNvSpPr/>
          <p:nvPr userDrawn="1"/>
        </p:nvSpPr>
        <p:spPr>
          <a:xfrm flipV="1">
            <a:off x="726677" y="1"/>
            <a:ext cx="10738651"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33B0E090-F63A-47DB-A63C-E984AB3C3952}"/>
              </a:ext>
            </a:extLst>
          </p:cNvPr>
          <p:cNvSpPr/>
          <p:nvPr userDrawn="1"/>
        </p:nvSpPr>
        <p:spPr>
          <a:xfrm>
            <a:off x="5347245" y="6570707"/>
            <a:ext cx="1497525" cy="200055"/>
          </a:xfrm>
          <a:prstGeom prst="rect">
            <a:avLst/>
          </a:prstGeom>
        </p:spPr>
        <p:txBody>
          <a:bodyPr wrap="none">
            <a:spAutoFit/>
          </a:bodyPr>
          <a:lstStyle/>
          <a:p>
            <a:pPr algn="ctr"/>
            <a:r>
              <a:rPr lang="en-US" sz="700" b="1">
                <a:solidFill>
                  <a:schemeClr val="tx1"/>
                </a:solidFill>
              </a:rPr>
              <a:t>Confidential</a:t>
            </a:r>
            <a:r>
              <a:rPr lang="en-US" sz="700">
                <a:solidFill>
                  <a:schemeClr val="tx1"/>
                </a:solidFill>
              </a:rPr>
              <a:t> – Do Not</a:t>
            </a:r>
            <a:r>
              <a:rPr lang="en-US" sz="700" baseline="0">
                <a:solidFill>
                  <a:schemeClr val="tx1"/>
                </a:solidFill>
              </a:rPr>
              <a:t> Distribute</a:t>
            </a:r>
            <a:endParaRPr lang="en-US" sz="700">
              <a:solidFill>
                <a:schemeClr val="tx1"/>
              </a:solidFill>
            </a:endParaRPr>
          </a:p>
        </p:txBody>
      </p:sp>
    </p:spTree>
    <p:custDataLst>
      <p:tags r:id="rId1"/>
    </p:custDataLst>
    <p:extLst>
      <p:ext uri="{BB962C8B-B14F-4D97-AF65-F5344CB8AC3E}">
        <p14:creationId xmlns:p14="http://schemas.microsoft.com/office/powerpoint/2010/main" val="143499680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Slide - 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B92CD8-49B2-408A-9FF8-76B70E1E83B0}"/>
              </a:ext>
            </a:extLst>
          </p:cNvPr>
          <p:cNvSpPr/>
          <p:nvPr userDrawn="1"/>
        </p:nvSpPr>
        <p:spPr>
          <a:xfrm>
            <a:off x="364067" y="273056"/>
            <a:ext cx="11461752" cy="6318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 name="Title 1"/>
          <p:cNvSpPr>
            <a:spLocks noGrp="1"/>
          </p:cNvSpPr>
          <p:nvPr>
            <p:ph type="title" hasCustomPrompt="1"/>
          </p:nvPr>
        </p:nvSpPr>
        <p:spPr>
          <a:xfrm>
            <a:off x="1219200" y="1828807"/>
            <a:ext cx="9753600" cy="1828789"/>
          </a:xfrm>
          <a:prstGeom prst="rect">
            <a:avLst/>
          </a:prstGeom>
        </p:spPr>
        <p:txBody>
          <a:bodyPr anchor="b" anchorCtr="0">
            <a:noAutofit/>
          </a:bodyPr>
          <a:lstStyle>
            <a:lvl1pPr algn="ctr">
              <a:defRPr sz="4000" b="0" i="0">
                <a:solidFill>
                  <a:schemeClr val="bg1"/>
                </a:solidFill>
                <a:latin typeface="Garamond" panose="02020404030301010803" pitchFamily="18" charset="0"/>
              </a:defRPr>
            </a:lvl1pPr>
          </a:lstStyle>
          <a:p>
            <a:r>
              <a:rPr lang="en-US"/>
              <a:t>Click to add section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5918368" y="3830947"/>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B58B9B07-B22C-4149-94B8-67AB4B8385E4}"/>
              </a:ext>
            </a:extLst>
          </p:cNvPr>
          <p:cNvSpPr>
            <a:spLocks noGrp="1"/>
          </p:cNvSpPr>
          <p:nvPr>
            <p:ph type="subTitle" idx="1" hasCustomPrompt="1"/>
          </p:nvPr>
        </p:nvSpPr>
        <p:spPr>
          <a:xfrm>
            <a:off x="1219200" y="3995168"/>
            <a:ext cx="9753600" cy="712761"/>
          </a:xfrm>
          <a:prstGeom prst="rect">
            <a:avLst/>
          </a:prstGeom>
        </p:spPr>
        <p:txBody>
          <a:bodyPr>
            <a:no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section subtitle</a:t>
            </a:r>
          </a:p>
        </p:txBody>
      </p:sp>
    </p:spTree>
    <p:custDataLst>
      <p:tags r:id="rId1"/>
    </p:custDataLst>
    <p:extLst>
      <p:ext uri="{BB962C8B-B14F-4D97-AF65-F5344CB8AC3E}">
        <p14:creationId xmlns:p14="http://schemas.microsoft.com/office/powerpoint/2010/main" val="282357613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Slid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1828807"/>
            <a:ext cx="9753600" cy="1828789"/>
          </a:xfrm>
          <a:prstGeom prst="rect">
            <a:avLst/>
          </a:prstGeom>
        </p:spPr>
        <p:txBody>
          <a:bodyPr anchor="b" anchorCtr="0">
            <a:noAutofit/>
          </a:bodyPr>
          <a:lstStyle>
            <a:lvl1pPr algn="ctr">
              <a:defRPr sz="4000" b="0" i="0">
                <a:solidFill>
                  <a:schemeClr val="tx1"/>
                </a:solidFill>
                <a:latin typeface="Garamond" panose="02020404030301010803" pitchFamily="18" charset="0"/>
              </a:defRPr>
            </a:lvl1pPr>
          </a:lstStyle>
          <a:p>
            <a:r>
              <a:rPr lang="en-US"/>
              <a:t>Click to add section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5918368" y="3830947"/>
            <a:ext cx="355264"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B58B9B07-B22C-4149-94B8-67AB4B8385E4}"/>
              </a:ext>
            </a:extLst>
          </p:cNvPr>
          <p:cNvSpPr>
            <a:spLocks noGrp="1"/>
          </p:cNvSpPr>
          <p:nvPr>
            <p:ph type="subTitle" idx="1" hasCustomPrompt="1"/>
          </p:nvPr>
        </p:nvSpPr>
        <p:spPr>
          <a:xfrm>
            <a:off x="1219200" y="3995168"/>
            <a:ext cx="9753600" cy="712761"/>
          </a:xfrm>
          <a:prstGeom prst="rect">
            <a:avLst/>
          </a:prstGeom>
        </p:spPr>
        <p:txBody>
          <a:bodyPr>
            <a:no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section subtitle</a:t>
            </a:r>
          </a:p>
        </p:txBody>
      </p:sp>
      <p:sp>
        <p:nvSpPr>
          <p:cNvPr id="9" name="Rectangle 8">
            <a:extLst>
              <a:ext uri="{FF2B5EF4-FFF2-40B4-BE49-F238E27FC236}">
                <a16:creationId xmlns:a16="http://schemas.microsoft.com/office/drawing/2014/main" id="{F83BC021-4B93-48FE-BC13-9B34C62F2111}"/>
              </a:ext>
            </a:extLst>
          </p:cNvPr>
          <p:cNvSpPr/>
          <p:nvPr userDrawn="1"/>
        </p:nvSpPr>
        <p:spPr>
          <a:xfrm flipV="1">
            <a:off x="726677" y="1"/>
            <a:ext cx="10738651"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ustDataLst>
      <p:tags r:id="rId1"/>
    </p:custDataLst>
    <p:extLst>
      <p:ext uri="{BB962C8B-B14F-4D97-AF65-F5344CB8AC3E}">
        <p14:creationId xmlns:p14="http://schemas.microsoft.com/office/powerpoint/2010/main" val="2401726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Slide - Photo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B3156FA-1F02-442E-BAC7-79C559391249}"/>
              </a:ext>
            </a:extLst>
          </p:cNvPr>
          <p:cNvSpPr>
            <a:spLocks noGrp="1"/>
          </p:cNvSpPr>
          <p:nvPr>
            <p:ph type="pic" sz="quarter" idx="10"/>
          </p:nvPr>
        </p:nvSpPr>
        <p:spPr>
          <a:xfrm>
            <a:off x="0" y="0"/>
            <a:ext cx="12192000" cy="6858000"/>
          </a:xfrm>
        </p:spPr>
        <p:txBody>
          <a:bodyPr/>
          <a:lstStyle/>
          <a:p>
            <a:r>
              <a:rPr lang="en-US"/>
              <a:t>Click icon to add picture</a:t>
            </a:r>
          </a:p>
        </p:txBody>
      </p:sp>
      <p:sp>
        <p:nvSpPr>
          <p:cNvPr id="2" name="Title 1"/>
          <p:cNvSpPr>
            <a:spLocks noGrp="1"/>
          </p:cNvSpPr>
          <p:nvPr>
            <p:ph type="title" hasCustomPrompt="1"/>
          </p:nvPr>
        </p:nvSpPr>
        <p:spPr>
          <a:xfrm>
            <a:off x="2775284" y="2286000"/>
            <a:ext cx="6641432" cy="2286000"/>
          </a:xfrm>
          <a:prstGeom prst="rect">
            <a:avLst/>
          </a:prstGeom>
          <a:solidFill>
            <a:schemeClr val="tx1"/>
          </a:solidFill>
          <a:effectLst>
            <a:outerShdw blurRad="50800" dist="38100" dir="2700000" algn="tl" rotWithShape="0">
              <a:prstClr val="black">
                <a:alpha val="40000"/>
              </a:prstClr>
            </a:outerShdw>
          </a:effectLst>
        </p:spPr>
        <p:txBody>
          <a:bodyPr lIns="274320" tIns="274320" rIns="274320" bIns="274320" anchor="ctr" anchorCtr="0">
            <a:noAutofit/>
          </a:bodyPr>
          <a:lstStyle>
            <a:lvl1pPr algn="ctr">
              <a:defRPr sz="4000" b="0" i="0">
                <a:solidFill>
                  <a:schemeClr val="bg1"/>
                </a:solidFill>
                <a:latin typeface="Garamond" panose="02020404030301010803" pitchFamily="18" charset="0"/>
              </a:defRPr>
            </a:lvl1pPr>
          </a:lstStyle>
          <a:p>
            <a:r>
              <a:rPr lang="en-US"/>
              <a:t>Add section title</a:t>
            </a:r>
            <a:br>
              <a:rPr lang="en-US"/>
            </a:br>
            <a:r>
              <a:rPr lang="en-US"/>
              <a:t>Add section title</a:t>
            </a:r>
          </a:p>
        </p:txBody>
      </p:sp>
    </p:spTree>
    <p:custDataLst>
      <p:tags r:id="rId1"/>
    </p:custDataLst>
    <p:extLst>
      <p:ext uri="{BB962C8B-B14F-4D97-AF65-F5344CB8AC3E}">
        <p14:creationId xmlns:p14="http://schemas.microsoft.com/office/powerpoint/2010/main" val="316729438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ubsection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19C330-2F7A-438D-B7D9-1DA2880F911E}"/>
              </a:ext>
            </a:extLst>
          </p:cNvPr>
          <p:cNvSpPr/>
          <p:nvPr userDrawn="1"/>
        </p:nvSpPr>
        <p:spPr>
          <a:xfrm rot="10800000" flipV="1">
            <a:off x="0" y="2466760"/>
            <a:ext cx="12192000" cy="43912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 name="Title 1"/>
          <p:cNvSpPr>
            <a:spLocks noGrp="1"/>
          </p:cNvSpPr>
          <p:nvPr>
            <p:ph type="title" hasCustomPrompt="1"/>
          </p:nvPr>
        </p:nvSpPr>
        <p:spPr>
          <a:xfrm>
            <a:off x="1219206" y="3114681"/>
            <a:ext cx="7924783" cy="1277475"/>
          </a:xfrm>
          <a:prstGeom prst="rect">
            <a:avLst/>
          </a:prstGeom>
        </p:spPr>
        <p:txBody>
          <a:bodyPr lIns="0" anchor="b" anchorCtr="0">
            <a:noAutofit/>
          </a:bodyPr>
          <a:lstStyle>
            <a:lvl1pPr algn="l">
              <a:defRPr sz="4000" b="0" i="0">
                <a:solidFill>
                  <a:schemeClr val="bg1"/>
                </a:solidFill>
                <a:latin typeface="Garamond" panose="02020404030301010803" pitchFamily="18" charset="0"/>
              </a:defRPr>
            </a:lvl1pPr>
          </a:lstStyle>
          <a:p>
            <a:r>
              <a:rPr lang="en-US"/>
              <a:t>Click to add section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914401" y="3114675"/>
            <a:ext cx="3" cy="2542034"/>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B58B9B07-B22C-4149-94B8-67AB4B8385E4}"/>
              </a:ext>
            </a:extLst>
          </p:cNvPr>
          <p:cNvSpPr>
            <a:spLocks noGrp="1"/>
          </p:cNvSpPr>
          <p:nvPr>
            <p:ph type="subTitle" idx="1" hasCustomPrompt="1"/>
          </p:nvPr>
        </p:nvSpPr>
        <p:spPr>
          <a:xfrm>
            <a:off x="1219200" y="4522683"/>
            <a:ext cx="7924800" cy="712761"/>
          </a:xfrm>
          <a:prstGeom prst="rect">
            <a:avLst/>
          </a:prstGeom>
        </p:spPr>
        <p:txBody>
          <a:bodyPr lIns="0">
            <a:no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section subtitle</a:t>
            </a:r>
          </a:p>
        </p:txBody>
      </p:sp>
    </p:spTree>
    <p:custDataLst>
      <p:tags r:id="rId1"/>
    </p:custDataLst>
    <p:extLst>
      <p:ext uri="{BB962C8B-B14F-4D97-AF65-F5344CB8AC3E}">
        <p14:creationId xmlns:p14="http://schemas.microsoft.com/office/powerpoint/2010/main" val="175907949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ubsection Slide - Phot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19C330-2F7A-438D-B7D9-1DA2880F911E}"/>
              </a:ext>
            </a:extLst>
          </p:cNvPr>
          <p:cNvSpPr/>
          <p:nvPr userDrawn="1"/>
        </p:nvSpPr>
        <p:spPr>
          <a:xfrm rot="10800000" flipV="1">
            <a:off x="5486395" y="1"/>
            <a:ext cx="6705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 name="Title 1"/>
          <p:cNvSpPr>
            <a:spLocks noGrp="1"/>
          </p:cNvSpPr>
          <p:nvPr>
            <p:ph type="title" hasCustomPrompt="1"/>
          </p:nvPr>
        </p:nvSpPr>
        <p:spPr>
          <a:xfrm>
            <a:off x="6096000" y="2914592"/>
            <a:ext cx="5181600" cy="2286000"/>
          </a:xfrm>
          <a:prstGeom prst="rect">
            <a:avLst/>
          </a:prstGeom>
        </p:spPr>
        <p:txBody>
          <a:bodyPr lIns="0" anchor="t" anchorCtr="0">
            <a:noAutofit/>
          </a:bodyPr>
          <a:lstStyle>
            <a:lvl1pPr algn="l">
              <a:defRPr sz="4000" b="0" i="0">
                <a:solidFill>
                  <a:schemeClr val="bg1"/>
                </a:solidFill>
                <a:latin typeface="Garamond" panose="02020404030301010803" pitchFamily="18" charset="0"/>
              </a:defRPr>
            </a:lvl1pPr>
          </a:lstStyle>
          <a:p>
            <a:r>
              <a:rPr lang="en-US"/>
              <a:t>Add section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flipH="1">
            <a:off x="6096001" y="2682363"/>
            <a:ext cx="1841371"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9F8C427-05C6-4E07-9445-A3238EF558E0}"/>
              </a:ext>
            </a:extLst>
          </p:cNvPr>
          <p:cNvSpPr>
            <a:spLocks noGrp="1"/>
          </p:cNvSpPr>
          <p:nvPr>
            <p:ph type="pic" sz="quarter" idx="10"/>
          </p:nvPr>
        </p:nvSpPr>
        <p:spPr>
          <a:xfrm>
            <a:off x="0" y="0"/>
            <a:ext cx="5486400" cy="6858000"/>
          </a:xfrm>
        </p:spPr>
        <p:txBody>
          <a:bodyPr/>
          <a:lstStyle/>
          <a:p>
            <a:r>
              <a:rPr lang="en-US"/>
              <a:t>Click icon to add picture</a:t>
            </a:r>
          </a:p>
        </p:txBody>
      </p:sp>
    </p:spTree>
    <p:custDataLst>
      <p:tags r:id="rId1"/>
    </p:custDataLst>
    <p:extLst>
      <p:ext uri="{BB962C8B-B14F-4D97-AF65-F5344CB8AC3E}">
        <p14:creationId xmlns:p14="http://schemas.microsoft.com/office/powerpoint/2010/main" val="29197581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19C330-2F7A-438D-B7D9-1DA2880F911E}"/>
              </a:ext>
            </a:extLst>
          </p:cNvPr>
          <p:cNvSpPr/>
          <p:nvPr userDrawn="1"/>
        </p:nvSpPr>
        <p:spPr>
          <a:xfrm rot="10800000" flipV="1">
            <a:off x="0" y="2466753"/>
            <a:ext cx="12192000" cy="43912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219200" y="3101975"/>
            <a:ext cx="6648808" cy="1421892"/>
          </a:xfrm>
          <a:prstGeom prst="rect">
            <a:avLst/>
          </a:prstGeom>
        </p:spPr>
        <p:txBody>
          <a:bodyPr lIns="0" anchor="ctr" anchorCtr="0">
            <a:noAutofit/>
          </a:bodyPr>
          <a:lstStyle>
            <a:lvl1pPr algn="l">
              <a:defRPr sz="4000" b="0" i="0">
                <a:solidFill>
                  <a:schemeClr val="bg1"/>
                </a:solidFill>
                <a:latin typeface="Garamond" panose="02020404030301010803" pitchFamily="18" charset="0"/>
              </a:defRPr>
            </a:lvl1pPr>
          </a:lstStyle>
          <a:p>
            <a:r>
              <a:rPr lang="en-US"/>
              <a:t>Click to add section title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914400" y="3114675"/>
            <a:ext cx="0" cy="1421892"/>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9672052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781" y="548641"/>
            <a:ext cx="10944447"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
        <p:nvSpPr>
          <p:cNvPr id="6" name="Text Placeholder 5">
            <a:extLst>
              <a:ext uri="{FF2B5EF4-FFF2-40B4-BE49-F238E27FC236}">
                <a16:creationId xmlns:a16="http://schemas.microsoft.com/office/drawing/2014/main" id="{40E32895-C324-4E18-9101-9F8BB1184F1E}"/>
              </a:ext>
            </a:extLst>
          </p:cNvPr>
          <p:cNvSpPr>
            <a:spLocks noGrp="1"/>
          </p:cNvSpPr>
          <p:nvPr>
            <p:ph type="body" sz="quarter" idx="10"/>
          </p:nvPr>
        </p:nvSpPr>
        <p:spPr>
          <a:xfrm>
            <a:off x="637958" y="1839431"/>
            <a:ext cx="10944447" cy="4480560"/>
          </a:xfrm>
        </p:spPr>
        <p:txBody>
          <a:bodyPr/>
          <a:lstStyle>
            <a:lvl3pPr marL="658368" indent="-192024">
              <a:defRPr/>
            </a:lvl3pPr>
            <a:lvl5pPr marL="1106424" indent="-19202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5745755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lobal People Data Cover">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B27A3-D292-2272-BD65-DC67B7F30C10}"/>
              </a:ext>
            </a:extLst>
          </p:cNvPr>
          <p:cNvPicPr>
            <a:picLocks noChangeAspect="1"/>
          </p:cNvPicPr>
          <p:nvPr userDrawn="1"/>
        </p:nvPicPr>
        <p:blipFill>
          <a:blip r:embed="rId2">
            <a:extLst>
              <a:ext uri="{28A0092B-C50C-407E-A947-70E740481C1C}">
                <a14:useLocalDpi xmlns:a14="http://schemas.microsoft.com/office/drawing/2010/main" val="0"/>
              </a:ext>
            </a:extLst>
          </a:blip>
          <a:srcRect r="30042"/>
          <a:stretch>
            <a:fillRect/>
          </a:stretch>
        </p:blipFill>
        <p:spPr>
          <a:xfrm>
            <a:off x="7394317" y="0"/>
            <a:ext cx="4797683" cy="6858000"/>
          </a:xfrm>
          <a:prstGeom prst="rect">
            <a:avLst/>
          </a:prstGeom>
        </p:spPr>
      </p:pic>
      <p:sp>
        <p:nvSpPr>
          <p:cNvPr id="6" name="Title 1">
            <a:extLst>
              <a:ext uri="{FF2B5EF4-FFF2-40B4-BE49-F238E27FC236}">
                <a16:creationId xmlns:a16="http://schemas.microsoft.com/office/drawing/2014/main" id="{71BA744A-516E-D3A3-E7F2-7FB28C5D748E}"/>
              </a:ext>
            </a:extLst>
          </p:cNvPr>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bg1"/>
                </a:solidFill>
                <a:latin typeface="+mn-lt"/>
                <a:ea typeface="Segoe UI Black" panose="020B0A02040204020203" pitchFamily="34" charset="0"/>
              </a:defRPr>
            </a:lvl1pPr>
          </a:lstStyle>
          <a:p>
            <a:r>
              <a:rPr lang="en-US" dirty="0"/>
              <a:t>CLICK TO ADD TITLE</a:t>
            </a:r>
          </a:p>
        </p:txBody>
      </p:sp>
      <p:sp>
        <p:nvSpPr>
          <p:cNvPr id="7" name="Subtitle 2">
            <a:extLst>
              <a:ext uri="{FF2B5EF4-FFF2-40B4-BE49-F238E27FC236}">
                <a16:creationId xmlns:a16="http://schemas.microsoft.com/office/drawing/2014/main" id="{D8E90D6B-8156-73E0-8FFB-12C6C1808DDD}"/>
              </a:ext>
            </a:extLst>
          </p:cNvPr>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accent3"/>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F327ACD6-53B4-FA7F-651C-811A00245F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9485" y="556335"/>
            <a:ext cx="1592000" cy="728827"/>
          </a:xfrm>
          <a:prstGeom prst="rect">
            <a:avLst/>
          </a:prstGeom>
        </p:spPr>
      </p:pic>
      <p:sp>
        <p:nvSpPr>
          <p:cNvPr id="9" name="Text Placeholder 5">
            <a:extLst>
              <a:ext uri="{FF2B5EF4-FFF2-40B4-BE49-F238E27FC236}">
                <a16:creationId xmlns:a16="http://schemas.microsoft.com/office/drawing/2014/main" id="{EF7092D0-02AA-2467-AC3E-B21E0DC02FAF}"/>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42650493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777" y="538008"/>
            <a:ext cx="10972800" cy="1088136"/>
          </a:xfrm>
          <a:prstGeom prst="rect">
            <a:avLst/>
          </a:prstGeom>
        </p:spPr>
        <p:txBody>
          <a:bodyPr lIns="0" anchor="t" anchorCtr="0">
            <a:noAutofit/>
          </a:bodyPr>
          <a:lstStyle>
            <a:lvl1pPr algn="l">
              <a:defRPr sz="3600" i="1">
                <a:solidFill>
                  <a:schemeClr val="bg1"/>
                </a:solidFill>
                <a:latin typeface="Garamond" panose="02020404030301010803" pitchFamily="18" charset="0"/>
              </a:defRPr>
            </a:lvl1pPr>
          </a:lstStyle>
          <a:p>
            <a:r>
              <a:rPr lang="en-US"/>
              <a:t>Click to add slide header</a:t>
            </a:r>
          </a:p>
        </p:txBody>
      </p:sp>
      <p:sp>
        <p:nvSpPr>
          <p:cNvPr id="12" name="Content Placeholder 10">
            <a:extLst>
              <a:ext uri="{FF2B5EF4-FFF2-40B4-BE49-F238E27FC236}">
                <a16:creationId xmlns:a16="http://schemas.microsoft.com/office/drawing/2014/main" id="{A51421EC-FC21-4F52-8200-A99FA91862F1}"/>
              </a:ext>
            </a:extLst>
          </p:cNvPr>
          <p:cNvSpPr>
            <a:spLocks noGrp="1"/>
          </p:cNvSpPr>
          <p:nvPr>
            <p:ph sz="quarter" idx="15" hasCustomPrompt="1"/>
          </p:nvPr>
        </p:nvSpPr>
        <p:spPr>
          <a:xfrm>
            <a:off x="609600" y="1832401"/>
            <a:ext cx="10972800" cy="4480560"/>
          </a:xfrm>
        </p:spPr>
        <p:txBody>
          <a:bodyPr lIns="0" rIns="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511C8DE-A139-4105-A292-DFD982D951A6}"/>
              </a:ext>
            </a:extLst>
          </p:cNvPr>
          <p:cNvSpPr txBox="1"/>
          <p:nvPr userDrawn="1"/>
        </p:nvSpPr>
        <p:spPr>
          <a:xfrm>
            <a:off x="10526165" y="6492746"/>
            <a:ext cx="939163" cy="215444"/>
          </a:xfrm>
          <a:prstGeom prst="rect">
            <a:avLst/>
          </a:prstGeom>
          <a:noFill/>
        </p:spPr>
        <p:txBody>
          <a:bodyPr wrap="square" rtlCol="0" anchor="ctr">
            <a:spAutoFit/>
          </a:bodyPr>
          <a:lstStyle/>
          <a:p>
            <a:pPr algn="r"/>
            <a:fld id="{CC445941-74CC-4112-9061-4DB01C9C0019}" type="slidenum">
              <a:rPr lang="en-US" sz="800" smtClean="0">
                <a:solidFill>
                  <a:schemeClr val="bg1"/>
                </a:solidFill>
              </a:rPr>
              <a:pPr algn="r"/>
              <a:t>‹#›</a:t>
            </a:fld>
            <a:endParaRPr lang="en-US" sz="800">
              <a:solidFill>
                <a:schemeClr val="bg1"/>
              </a:solidFill>
            </a:endParaRPr>
          </a:p>
        </p:txBody>
      </p:sp>
      <p:sp>
        <p:nvSpPr>
          <p:cNvPr id="7" name="Text Placeholder 8">
            <a:extLst>
              <a:ext uri="{FF2B5EF4-FFF2-40B4-BE49-F238E27FC236}">
                <a16:creationId xmlns:a16="http://schemas.microsoft.com/office/drawing/2014/main" id="{17650738-58C7-42EA-BB74-BA7E4B22DD46}"/>
              </a:ext>
            </a:extLst>
          </p:cNvPr>
          <p:cNvSpPr txBox="1">
            <a:spLocks/>
          </p:cNvSpPr>
          <p:nvPr userDrawn="1"/>
        </p:nvSpPr>
        <p:spPr>
          <a:xfrm>
            <a:off x="9461500" y="6488976"/>
            <a:ext cx="1787040" cy="215444"/>
          </a:xfrm>
          <a:prstGeom prst="rect">
            <a:avLst/>
          </a:prstGeom>
        </p:spPr>
        <p:txBody>
          <a:bodyPr l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bg1"/>
                </a:solidFill>
              </a:rPr>
              <a:t>LOCKTON COMPANIES |</a:t>
            </a:r>
          </a:p>
        </p:txBody>
      </p:sp>
    </p:spTree>
    <p:custDataLst>
      <p:tags r:id="rId1"/>
    </p:custDataLst>
    <p:extLst>
      <p:ext uri="{BB962C8B-B14F-4D97-AF65-F5344CB8AC3E}">
        <p14:creationId xmlns:p14="http://schemas.microsoft.com/office/powerpoint/2010/main" val="4120129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Numerical Bullet Lis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BA771BA-2D7E-4A47-9CA3-A8E42BC1997A}"/>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
        <p:nvSpPr>
          <p:cNvPr id="7" name="Text Placeholder 6">
            <a:extLst>
              <a:ext uri="{FF2B5EF4-FFF2-40B4-BE49-F238E27FC236}">
                <a16:creationId xmlns:a16="http://schemas.microsoft.com/office/drawing/2014/main" id="{72CC5B9D-2FAB-4BCE-8F1D-A571A6B87830}"/>
              </a:ext>
            </a:extLst>
          </p:cNvPr>
          <p:cNvSpPr>
            <a:spLocks noGrp="1"/>
          </p:cNvSpPr>
          <p:nvPr>
            <p:ph type="body" sz="quarter" idx="10"/>
          </p:nvPr>
        </p:nvSpPr>
        <p:spPr>
          <a:xfrm>
            <a:off x="637953" y="1828800"/>
            <a:ext cx="10958624" cy="4480560"/>
          </a:xfrm>
        </p:spPr>
        <p:txBody>
          <a:bodyPr rIns="0"/>
          <a:lstStyle>
            <a:lvl1pPr marL="342900" indent="-342900">
              <a:buFont typeface="+mj-lt"/>
              <a:buAutoNum type="arabicPeriod"/>
              <a:defRPr/>
            </a:lvl1pPr>
            <a:lvl2pPr marL="620713" indent="-276225">
              <a:buFont typeface="+mj-lt"/>
              <a:buAutoNum type="alphaUcPeriod"/>
              <a:defRPr/>
            </a:lvl2pPr>
            <a:lvl3pPr marL="862013" indent="-241300">
              <a:buFont typeface="+mj-lt"/>
              <a:buAutoNum type="romanLcPeriod"/>
              <a:defRPr/>
            </a:lvl3pPr>
            <a:lvl4pPr marL="1138238" indent="-276225">
              <a:buFont typeface="+mj-lt"/>
              <a:buAutoNum type="alphaLcPeriod"/>
              <a:defRPr/>
            </a:lvl4pPr>
            <a:lvl5pPr marL="1379538" indent="-241300">
              <a:buFont typeface="+mj-lt"/>
              <a:buAutoNum type="romanL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65795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923BD28-ECF3-47BF-93BC-4E38A128764A}"/>
              </a:ext>
            </a:extLst>
          </p:cNvPr>
          <p:cNvSpPr>
            <a:spLocks noGrp="1"/>
          </p:cNvSpPr>
          <p:nvPr>
            <p:ph sz="quarter" idx="17" hasCustomPrompt="1"/>
          </p:nvPr>
        </p:nvSpPr>
        <p:spPr>
          <a:xfrm>
            <a:off x="6262474" y="2199503"/>
            <a:ext cx="5305753" cy="4114800"/>
          </a:xfrm>
          <a:prstGeom prst="rect">
            <a:avLst/>
          </a:prstGeom>
        </p:spPr>
        <p:txBody>
          <a:bodyPr lIns="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7EF3068A-90CD-4931-8FDC-DA037282402D}"/>
              </a:ext>
            </a:extLst>
          </p:cNvPr>
          <p:cNvSpPr>
            <a:spLocks noGrp="1"/>
          </p:cNvSpPr>
          <p:nvPr>
            <p:ph sz="quarter" idx="16" hasCustomPrompt="1"/>
          </p:nvPr>
        </p:nvSpPr>
        <p:spPr>
          <a:xfrm>
            <a:off x="623782" y="2199503"/>
            <a:ext cx="5311561" cy="4114800"/>
          </a:xfrm>
          <a:prstGeom prst="rect">
            <a:avLst/>
          </a:prstGeom>
        </p:spPr>
        <p:txBody>
          <a:bodyPr lIns="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EC622A5A-B0FB-46E0-9F10-670D543394D8}"/>
              </a:ext>
            </a:extLst>
          </p:cNvPr>
          <p:cNvSpPr>
            <a:spLocks noGrp="1"/>
          </p:cNvSpPr>
          <p:nvPr>
            <p:ph type="body" sz="quarter" idx="13" hasCustomPrompt="1"/>
          </p:nvPr>
        </p:nvSpPr>
        <p:spPr>
          <a:xfrm>
            <a:off x="623782" y="1843313"/>
            <a:ext cx="5311561" cy="320040"/>
          </a:xfrm>
        </p:spPr>
        <p:txBody>
          <a:bodyPr>
            <a:normAutofit/>
          </a:bodyPr>
          <a:lstStyle>
            <a:lvl1pPr marL="0" indent="0">
              <a:buNone/>
              <a:defRPr sz="1600" b="1" u="sng" baseline="0">
                <a:uFill>
                  <a:solidFill>
                    <a:schemeClr val="accent1"/>
                  </a:solidFill>
                </a:uFill>
              </a:defRPr>
            </a:lvl1pPr>
          </a:lstStyle>
          <a:p>
            <a:pPr lvl="0"/>
            <a:r>
              <a:rPr lang="en-US"/>
              <a:t>Header</a:t>
            </a:r>
          </a:p>
        </p:txBody>
      </p:sp>
      <p:sp>
        <p:nvSpPr>
          <p:cNvPr id="6" name="Text Placeholder 2">
            <a:extLst>
              <a:ext uri="{FF2B5EF4-FFF2-40B4-BE49-F238E27FC236}">
                <a16:creationId xmlns:a16="http://schemas.microsoft.com/office/drawing/2014/main" id="{58587DDE-D5F6-401A-9BD5-E1A5DFAB674E}"/>
              </a:ext>
            </a:extLst>
          </p:cNvPr>
          <p:cNvSpPr>
            <a:spLocks noGrp="1"/>
          </p:cNvSpPr>
          <p:nvPr>
            <p:ph type="body" sz="quarter" idx="14" hasCustomPrompt="1"/>
          </p:nvPr>
        </p:nvSpPr>
        <p:spPr>
          <a:xfrm>
            <a:off x="6262012" y="1843313"/>
            <a:ext cx="5306213" cy="320040"/>
          </a:xfrm>
        </p:spPr>
        <p:txBody>
          <a:bodyPr>
            <a:normAutofit/>
          </a:bodyPr>
          <a:lstStyle>
            <a:lvl1pPr marL="0" indent="0">
              <a:buNone/>
              <a:defRPr sz="1600" b="1" u="sng" baseline="0">
                <a:uFill>
                  <a:solidFill>
                    <a:schemeClr val="accent1"/>
                  </a:solidFill>
                </a:uFill>
              </a:defRPr>
            </a:lvl1pPr>
          </a:lstStyle>
          <a:p>
            <a:pPr lvl="0"/>
            <a:r>
              <a:rPr lang="en-US"/>
              <a:t>Header</a:t>
            </a:r>
          </a:p>
        </p:txBody>
      </p:sp>
      <p:sp>
        <p:nvSpPr>
          <p:cNvPr id="8" name="Title 1">
            <a:extLst>
              <a:ext uri="{FF2B5EF4-FFF2-40B4-BE49-F238E27FC236}">
                <a16:creationId xmlns:a16="http://schemas.microsoft.com/office/drawing/2014/main" id="{4F365BEF-0E09-46C3-881E-1BD0E356EC93}"/>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custDataLst>
      <p:tags r:id="rId1"/>
    </p:custDataLst>
    <p:extLst>
      <p:ext uri="{BB962C8B-B14F-4D97-AF65-F5344CB8AC3E}">
        <p14:creationId xmlns:p14="http://schemas.microsoft.com/office/powerpoint/2010/main" val="36183354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Numerical Bullet List">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646778A-32AF-4E39-ABC1-416E24A1E351}"/>
              </a:ext>
            </a:extLst>
          </p:cNvPr>
          <p:cNvSpPr>
            <a:spLocks noGrp="1"/>
          </p:cNvSpPr>
          <p:nvPr>
            <p:ph type="body" sz="quarter" idx="11"/>
          </p:nvPr>
        </p:nvSpPr>
        <p:spPr>
          <a:xfrm>
            <a:off x="6273489" y="2199501"/>
            <a:ext cx="5308199" cy="4114800"/>
          </a:xfrm>
        </p:spPr>
        <p:txBody>
          <a:bodyPr rIns="0"/>
          <a:lstStyle>
            <a:lvl1pPr marL="342900" indent="-342900">
              <a:buFont typeface="+mj-lt"/>
              <a:buAutoNum type="arabicPeriod"/>
              <a:defRPr/>
            </a:lvl1pPr>
            <a:lvl2pPr marL="620713" indent="-276225">
              <a:buFont typeface="+mj-lt"/>
              <a:buAutoNum type="alphaUcPeriod"/>
              <a:defRPr/>
            </a:lvl2pPr>
            <a:lvl3pPr marL="862013" indent="-241300">
              <a:buFont typeface="+mj-lt"/>
              <a:buAutoNum type="romanLcPeriod"/>
              <a:defRPr/>
            </a:lvl3pPr>
            <a:lvl4pPr marL="1138238" indent="-276225">
              <a:buFont typeface="+mj-lt"/>
              <a:buAutoNum type="alphaLcPeriod"/>
              <a:defRPr/>
            </a:lvl4pPr>
            <a:lvl5pPr marL="1379538" indent="-241300">
              <a:buFont typeface="+mj-lt"/>
              <a:buAutoNum type="romanL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C04237A-7B2A-4C2E-A3D4-0F2BAE7CB8DA}"/>
              </a:ext>
            </a:extLst>
          </p:cNvPr>
          <p:cNvSpPr>
            <a:spLocks noGrp="1"/>
          </p:cNvSpPr>
          <p:nvPr>
            <p:ph type="body" sz="quarter" idx="12"/>
          </p:nvPr>
        </p:nvSpPr>
        <p:spPr>
          <a:xfrm>
            <a:off x="609600" y="2199501"/>
            <a:ext cx="5334000" cy="4114800"/>
          </a:xfrm>
        </p:spPr>
        <p:txBody>
          <a:bodyPr rIns="0"/>
          <a:lstStyle>
            <a:lvl1pPr marL="342900" indent="-342900">
              <a:buFont typeface="+mj-lt"/>
              <a:buAutoNum type="arabicPeriod"/>
              <a:defRPr/>
            </a:lvl1pPr>
            <a:lvl2pPr marL="620713" indent="-276225">
              <a:buFont typeface="+mj-lt"/>
              <a:buAutoNum type="alphaUcPeriod"/>
              <a:defRPr/>
            </a:lvl2pPr>
            <a:lvl3pPr marL="862013" indent="-241300">
              <a:buFont typeface="+mj-lt"/>
              <a:buAutoNum type="romanLcPeriod"/>
              <a:defRPr/>
            </a:lvl3pPr>
            <a:lvl4pPr marL="1138238" indent="-276225">
              <a:buFont typeface="+mj-lt"/>
              <a:buAutoNum type="alphaLcPeriod"/>
              <a:defRPr/>
            </a:lvl4pPr>
            <a:lvl5pPr marL="1379538" indent="-241300">
              <a:buFont typeface="+mj-lt"/>
              <a:buAutoNum type="romanL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7420BB1-6950-499A-B90E-8A813B359EE9}"/>
              </a:ext>
            </a:extLst>
          </p:cNvPr>
          <p:cNvSpPr>
            <a:spLocks noGrp="1"/>
          </p:cNvSpPr>
          <p:nvPr>
            <p:ph type="body" sz="quarter" idx="13" hasCustomPrompt="1"/>
          </p:nvPr>
        </p:nvSpPr>
        <p:spPr>
          <a:xfrm>
            <a:off x="620467" y="1843313"/>
            <a:ext cx="5334000" cy="320040"/>
          </a:xfrm>
        </p:spPr>
        <p:txBody>
          <a:bodyPr>
            <a:normAutofit/>
          </a:bodyPr>
          <a:lstStyle>
            <a:lvl1pPr marL="0" indent="0">
              <a:buNone/>
              <a:defRPr sz="1600" b="1" u="sng" baseline="0">
                <a:uFill>
                  <a:solidFill>
                    <a:schemeClr val="accent1"/>
                  </a:solidFill>
                </a:uFill>
              </a:defRPr>
            </a:lvl1pPr>
          </a:lstStyle>
          <a:p>
            <a:pPr lvl="0"/>
            <a:r>
              <a:rPr lang="en-US"/>
              <a:t>Header</a:t>
            </a:r>
          </a:p>
        </p:txBody>
      </p:sp>
      <p:sp>
        <p:nvSpPr>
          <p:cNvPr id="11" name="Text Placeholder 2">
            <a:extLst>
              <a:ext uri="{FF2B5EF4-FFF2-40B4-BE49-F238E27FC236}">
                <a16:creationId xmlns:a16="http://schemas.microsoft.com/office/drawing/2014/main" id="{59C33387-F24C-4E70-92AD-BC624CD476F9}"/>
              </a:ext>
            </a:extLst>
          </p:cNvPr>
          <p:cNvSpPr>
            <a:spLocks noGrp="1"/>
          </p:cNvSpPr>
          <p:nvPr>
            <p:ph type="body" sz="quarter" idx="14" hasCustomPrompt="1"/>
          </p:nvPr>
        </p:nvSpPr>
        <p:spPr>
          <a:xfrm>
            <a:off x="6274205" y="1843313"/>
            <a:ext cx="5308199" cy="320040"/>
          </a:xfrm>
        </p:spPr>
        <p:txBody>
          <a:bodyPr>
            <a:normAutofit/>
          </a:bodyPr>
          <a:lstStyle>
            <a:lvl1pPr marL="0" indent="0">
              <a:buNone/>
              <a:defRPr sz="1600" b="1" u="sng" baseline="0">
                <a:uFill>
                  <a:solidFill>
                    <a:schemeClr val="accent1"/>
                  </a:solidFill>
                </a:uFill>
              </a:defRPr>
            </a:lvl1pPr>
          </a:lstStyle>
          <a:p>
            <a:pPr lvl="0"/>
            <a:r>
              <a:rPr lang="en-US"/>
              <a:t>Header</a:t>
            </a:r>
          </a:p>
        </p:txBody>
      </p:sp>
      <p:sp>
        <p:nvSpPr>
          <p:cNvPr id="8" name="Title 1">
            <a:extLst>
              <a:ext uri="{FF2B5EF4-FFF2-40B4-BE49-F238E27FC236}">
                <a16:creationId xmlns:a16="http://schemas.microsoft.com/office/drawing/2014/main" id="{D878432E-356F-43B6-A8C4-827BF82BD39C}"/>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278696743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Grey -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0F7BB-085B-431A-8B8E-FD79149C00BF}"/>
              </a:ext>
            </a:extLst>
          </p:cNvPr>
          <p:cNvSpPr/>
          <p:nvPr userDrawn="1"/>
        </p:nvSpPr>
        <p:spPr>
          <a:xfrm>
            <a:off x="0" y="0"/>
            <a:ext cx="12192000" cy="588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A1AF3C15-2974-4F32-8C7F-4118BCC89F2F}"/>
              </a:ext>
            </a:extLst>
          </p:cNvPr>
          <p:cNvSpPr/>
          <p:nvPr userDrawn="1"/>
        </p:nvSpPr>
        <p:spPr>
          <a:xfrm>
            <a:off x="0" y="0"/>
            <a:ext cx="6096000" cy="6858000"/>
          </a:xfrm>
          <a:prstGeom prst="rect">
            <a:avLst/>
          </a:prstGeom>
          <a:solidFill>
            <a:srgbClr val="E8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FE9B2827-BD46-4285-A18D-94535A2DCE25}"/>
              </a:ext>
            </a:extLst>
          </p:cNvPr>
          <p:cNvSpPr>
            <a:spLocks noGrp="1"/>
          </p:cNvSpPr>
          <p:nvPr>
            <p:ph type="title" hasCustomPrompt="1"/>
          </p:nvPr>
        </p:nvSpPr>
        <p:spPr>
          <a:xfrm>
            <a:off x="6096000" y="548640"/>
            <a:ext cx="5486400" cy="1088136"/>
          </a:xfrm>
          <a:prstGeom prst="rect">
            <a:avLst/>
          </a:prstGeom>
        </p:spPr>
        <p:txBody>
          <a:bodyPr lIns="0" anchor="b" anchorCtr="0">
            <a:noAutofit/>
          </a:bodyPr>
          <a:lstStyle>
            <a:lvl1pPr algn="l">
              <a:defRPr sz="3600" i="1">
                <a:solidFill>
                  <a:schemeClr val="tx1"/>
                </a:solidFill>
                <a:latin typeface="Garamond" panose="02020404030301010803" pitchFamily="18" charset="0"/>
              </a:defRPr>
            </a:lvl1pPr>
          </a:lstStyle>
          <a:p>
            <a:r>
              <a:rPr lang="en-US"/>
              <a:t>Click to add header</a:t>
            </a:r>
          </a:p>
        </p:txBody>
      </p:sp>
      <p:sp>
        <p:nvSpPr>
          <p:cNvPr id="17" name="Content Placeholder 3">
            <a:extLst>
              <a:ext uri="{FF2B5EF4-FFF2-40B4-BE49-F238E27FC236}">
                <a16:creationId xmlns:a16="http://schemas.microsoft.com/office/drawing/2014/main" id="{7EF3068A-90CD-4931-8FDC-DA037282402D}"/>
              </a:ext>
            </a:extLst>
          </p:cNvPr>
          <p:cNvSpPr>
            <a:spLocks noGrp="1"/>
          </p:cNvSpPr>
          <p:nvPr>
            <p:ph sz="quarter" idx="16" hasCustomPrompt="1"/>
          </p:nvPr>
        </p:nvSpPr>
        <p:spPr>
          <a:xfrm>
            <a:off x="609600" y="1828800"/>
            <a:ext cx="5486400" cy="4480680"/>
          </a:xfrm>
          <a:prstGeom prst="rect">
            <a:avLst/>
          </a:prstGeom>
        </p:spPr>
        <p:txBody>
          <a:bodyPr lIns="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BE2B3-EC50-4A68-BCBF-1D6CDB396B87}"/>
              </a:ext>
            </a:extLst>
          </p:cNvPr>
          <p:cNvSpPr>
            <a:spLocks noGrp="1"/>
          </p:cNvSpPr>
          <p:nvPr>
            <p:ph type="body" sz="quarter" idx="18" hasCustomPrompt="1"/>
          </p:nvPr>
        </p:nvSpPr>
        <p:spPr>
          <a:xfrm>
            <a:off x="609600" y="548640"/>
            <a:ext cx="5486400" cy="1088136"/>
          </a:xfrm>
        </p:spPr>
        <p:txBody>
          <a:bodyPr tIns="0" rIns="0" bIns="0" anchor="b" anchorCtr="0">
            <a:noAutofit/>
          </a:bodyPr>
          <a:lstStyle>
            <a:lvl1pPr marL="0" indent="0">
              <a:spcBef>
                <a:spcPts val="0"/>
              </a:spcBef>
              <a:spcAft>
                <a:spcPts val="0"/>
              </a:spcAft>
              <a:buNone/>
              <a:defRPr sz="3600" i="1">
                <a:latin typeface="+mj-lt"/>
              </a:defRPr>
            </a:lvl1pPr>
          </a:lstStyle>
          <a:p>
            <a:pPr lvl="0"/>
            <a:r>
              <a:rPr lang="en-US"/>
              <a:t>Click to add header</a:t>
            </a:r>
          </a:p>
        </p:txBody>
      </p:sp>
      <p:sp>
        <p:nvSpPr>
          <p:cNvPr id="9" name="Content Placeholder 3">
            <a:extLst>
              <a:ext uri="{FF2B5EF4-FFF2-40B4-BE49-F238E27FC236}">
                <a16:creationId xmlns:a16="http://schemas.microsoft.com/office/drawing/2014/main" id="{0C86D957-8904-43CA-951E-AD03687AB58F}"/>
              </a:ext>
            </a:extLst>
          </p:cNvPr>
          <p:cNvSpPr>
            <a:spLocks noGrp="1"/>
          </p:cNvSpPr>
          <p:nvPr>
            <p:ph sz="quarter" idx="19" hasCustomPrompt="1"/>
          </p:nvPr>
        </p:nvSpPr>
        <p:spPr>
          <a:xfrm>
            <a:off x="6096000" y="1828680"/>
            <a:ext cx="5486400" cy="4480680"/>
          </a:xfrm>
          <a:prstGeom prst="rect">
            <a:avLst/>
          </a:prstGeom>
        </p:spPr>
        <p:txBody>
          <a:bodyPr lIns="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27596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Black -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0F7BB-085B-431A-8B8E-FD79149C00BF}"/>
              </a:ext>
            </a:extLst>
          </p:cNvPr>
          <p:cNvSpPr/>
          <p:nvPr userDrawn="1"/>
        </p:nvSpPr>
        <p:spPr>
          <a:xfrm>
            <a:off x="0" y="0"/>
            <a:ext cx="12192000" cy="588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A1AF3C15-2974-4F32-8C7F-4118BCC89F2F}"/>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FE9B2827-BD46-4285-A18D-94535A2DCE25}"/>
              </a:ext>
            </a:extLst>
          </p:cNvPr>
          <p:cNvSpPr>
            <a:spLocks noGrp="1"/>
          </p:cNvSpPr>
          <p:nvPr>
            <p:ph type="title" hasCustomPrompt="1"/>
          </p:nvPr>
        </p:nvSpPr>
        <p:spPr>
          <a:xfrm>
            <a:off x="6096000" y="548640"/>
            <a:ext cx="5486400" cy="1088136"/>
          </a:xfrm>
          <a:prstGeom prst="rect">
            <a:avLst/>
          </a:prstGeom>
        </p:spPr>
        <p:txBody>
          <a:bodyPr lIns="0" anchor="b" anchorCtr="0">
            <a:noAutofit/>
          </a:bodyPr>
          <a:lstStyle>
            <a:lvl1pPr algn="l">
              <a:defRPr sz="3600" i="1">
                <a:solidFill>
                  <a:schemeClr val="tx1"/>
                </a:solidFill>
                <a:latin typeface="Garamond" panose="02020404030301010803" pitchFamily="18" charset="0"/>
              </a:defRPr>
            </a:lvl1pPr>
          </a:lstStyle>
          <a:p>
            <a:r>
              <a:rPr lang="en-US"/>
              <a:t>Click to add header</a:t>
            </a:r>
          </a:p>
        </p:txBody>
      </p:sp>
      <p:sp>
        <p:nvSpPr>
          <p:cNvPr id="16" name="Content Placeholder 3">
            <a:extLst>
              <a:ext uri="{FF2B5EF4-FFF2-40B4-BE49-F238E27FC236}">
                <a16:creationId xmlns:a16="http://schemas.microsoft.com/office/drawing/2014/main" id="{3923BD28-ECF3-47BF-93BC-4E38A128764A}"/>
              </a:ext>
            </a:extLst>
          </p:cNvPr>
          <p:cNvSpPr>
            <a:spLocks noGrp="1"/>
          </p:cNvSpPr>
          <p:nvPr>
            <p:ph sz="quarter" idx="17" hasCustomPrompt="1"/>
          </p:nvPr>
        </p:nvSpPr>
        <p:spPr>
          <a:xfrm>
            <a:off x="6096003" y="1828800"/>
            <a:ext cx="5486399" cy="4480680"/>
          </a:xfrm>
          <a:prstGeom prst="rect">
            <a:avLst/>
          </a:prstGeom>
        </p:spPr>
        <p:txBody>
          <a:bodyPr lIns="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7EF3068A-90CD-4931-8FDC-DA037282402D}"/>
              </a:ext>
            </a:extLst>
          </p:cNvPr>
          <p:cNvSpPr>
            <a:spLocks noGrp="1"/>
          </p:cNvSpPr>
          <p:nvPr>
            <p:ph sz="quarter" idx="16" hasCustomPrompt="1"/>
          </p:nvPr>
        </p:nvSpPr>
        <p:spPr>
          <a:xfrm>
            <a:off x="609600" y="1828800"/>
            <a:ext cx="5486400" cy="4480680"/>
          </a:xfrm>
          <a:prstGeom prst="rect">
            <a:avLst/>
          </a:prstGeom>
        </p:spPr>
        <p:txBody>
          <a:bodyPr lIns="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43C5AF-ABC6-4CED-8E54-3D39283662F0}"/>
              </a:ext>
            </a:extLst>
          </p:cNvPr>
          <p:cNvSpPr>
            <a:spLocks noGrp="1"/>
          </p:cNvSpPr>
          <p:nvPr>
            <p:ph type="body" sz="quarter" idx="18" hasCustomPrompt="1"/>
          </p:nvPr>
        </p:nvSpPr>
        <p:spPr>
          <a:xfrm>
            <a:off x="609600" y="548640"/>
            <a:ext cx="5486400" cy="1088136"/>
          </a:xfrm>
        </p:spPr>
        <p:txBody>
          <a:bodyPr tIns="0" rIns="0" bIns="0" anchor="b" anchorCtr="0">
            <a:noAutofit/>
          </a:bodyPr>
          <a:lstStyle>
            <a:lvl1pPr marL="0" indent="0">
              <a:spcBef>
                <a:spcPts val="0"/>
              </a:spcBef>
              <a:spcAft>
                <a:spcPts val="0"/>
              </a:spcAft>
              <a:buNone/>
              <a:defRPr sz="3600" i="1">
                <a:solidFill>
                  <a:schemeClr val="bg1"/>
                </a:solidFill>
                <a:latin typeface="+mj-lt"/>
              </a:defRPr>
            </a:lvl1pPr>
            <a:lvl2pPr marL="227013" indent="0">
              <a:buNone/>
              <a:defRPr>
                <a:solidFill>
                  <a:schemeClr val="bg1"/>
                </a:solidFill>
              </a:defRPr>
            </a:lvl2pPr>
            <a:lvl3pPr marL="461963" indent="0">
              <a:buNone/>
              <a:defRPr>
                <a:solidFill>
                  <a:schemeClr val="bg1"/>
                </a:solidFill>
              </a:defRPr>
            </a:lvl3pPr>
            <a:lvl4pPr marL="687387" indent="0">
              <a:buNone/>
              <a:defRPr>
                <a:solidFill>
                  <a:schemeClr val="bg1"/>
                </a:solidFill>
              </a:defRPr>
            </a:lvl4pPr>
            <a:lvl5pPr marL="914400" indent="0">
              <a:buNone/>
              <a:defRPr>
                <a:solidFill>
                  <a:schemeClr val="bg1"/>
                </a:solidFill>
              </a:defRPr>
            </a:lvl5pPr>
          </a:lstStyle>
          <a:p>
            <a:pPr lvl="0"/>
            <a:r>
              <a:rPr lang="en-US"/>
              <a:t>Click to add header</a:t>
            </a:r>
          </a:p>
        </p:txBody>
      </p:sp>
    </p:spTree>
    <p:extLst>
      <p:ext uri="{BB962C8B-B14F-4D97-AF65-F5344CB8AC3E}">
        <p14:creationId xmlns:p14="http://schemas.microsoft.com/office/powerpoint/2010/main" val="14077799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 Section">
    <p:spTree>
      <p:nvGrpSpPr>
        <p:cNvPr id="1" name=""/>
        <p:cNvGrpSpPr/>
        <p:nvPr/>
      </p:nvGrpSpPr>
      <p:grpSpPr>
        <a:xfrm>
          <a:off x="0" y="0"/>
          <a:ext cx="0" cy="0"/>
          <a:chOff x="0" y="0"/>
          <a:chExt cx="0" cy="0"/>
        </a:xfrm>
      </p:grpSpPr>
      <p:sp>
        <p:nvSpPr>
          <p:cNvPr id="16" name="Text Placeholder 10">
            <a:extLst>
              <a:ext uri="{FF2B5EF4-FFF2-40B4-BE49-F238E27FC236}">
                <a16:creationId xmlns:a16="http://schemas.microsoft.com/office/drawing/2014/main" id="{638D8820-684B-4D12-97B1-0D2597CF99F7}"/>
              </a:ext>
            </a:extLst>
          </p:cNvPr>
          <p:cNvSpPr>
            <a:spLocks noGrp="1"/>
          </p:cNvSpPr>
          <p:nvPr>
            <p:ph type="body" sz="quarter" idx="20" hasCustomPrompt="1"/>
          </p:nvPr>
        </p:nvSpPr>
        <p:spPr>
          <a:xfrm>
            <a:off x="4622049" y="3058607"/>
            <a:ext cx="2950464" cy="294212"/>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17" name="Text Placeholder 10">
            <a:extLst>
              <a:ext uri="{FF2B5EF4-FFF2-40B4-BE49-F238E27FC236}">
                <a16:creationId xmlns:a16="http://schemas.microsoft.com/office/drawing/2014/main" id="{6214BC7E-6849-4DDA-82A8-E83A9D10E852}"/>
              </a:ext>
            </a:extLst>
          </p:cNvPr>
          <p:cNvSpPr>
            <a:spLocks noGrp="1"/>
          </p:cNvSpPr>
          <p:nvPr>
            <p:ph type="body" sz="quarter" idx="28" hasCustomPrompt="1"/>
          </p:nvPr>
        </p:nvSpPr>
        <p:spPr>
          <a:xfrm>
            <a:off x="4622049" y="2270391"/>
            <a:ext cx="2950464" cy="726798"/>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18" name="Text Placeholder 10">
            <a:extLst>
              <a:ext uri="{FF2B5EF4-FFF2-40B4-BE49-F238E27FC236}">
                <a16:creationId xmlns:a16="http://schemas.microsoft.com/office/drawing/2014/main" id="{E6A5257F-7C3A-473A-89A5-A26DFE83C971}"/>
              </a:ext>
            </a:extLst>
          </p:cNvPr>
          <p:cNvSpPr>
            <a:spLocks noGrp="1"/>
          </p:cNvSpPr>
          <p:nvPr>
            <p:ph type="body" sz="quarter" idx="29" hasCustomPrompt="1"/>
          </p:nvPr>
        </p:nvSpPr>
        <p:spPr>
          <a:xfrm>
            <a:off x="1062883" y="3058614"/>
            <a:ext cx="2950464" cy="294211"/>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21" name="Text Placeholder 10">
            <a:extLst>
              <a:ext uri="{FF2B5EF4-FFF2-40B4-BE49-F238E27FC236}">
                <a16:creationId xmlns:a16="http://schemas.microsoft.com/office/drawing/2014/main" id="{C602E631-E259-45FB-B51A-B2C78B9D4BA7}"/>
              </a:ext>
            </a:extLst>
          </p:cNvPr>
          <p:cNvSpPr>
            <a:spLocks noGrp="1"/>
          </p:cNvSpPr>
          <p:nvPr>
            <p:ph type="body" sz="quarter" idx="31" hasCustomPrompt="1"/>
          </p:nvPr>
        </p:nvSpPr>
        <p:spPr>
          <a:xfrm>
            <a:off x="1062883" y="2270390"/>
            <a:ext cx="2950464" cy="726798"/>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26" name="Text Placeholder 10">
            <a:extLst>
              <a:ext uri="{FF2B5EF4-FFF2-40B4-BE49-F238E27FC236}">
                <a16:creationId xmlns:a16="http://schemas.microsoft.com/office/drawing/2014/main" id="{1812918D-C274-4C19-8C5B-1D55536E6B75}"/>
              </a:ext>
            </a:extLst>
          </p:cNvPr>
          <p:cNvSpPr>
            <a:spLocks noGrp="1"/>
          </p:cNvSpPr>
          <p:nvPr>
            <p:ph type="body" sz="quarter" idx="32" hasCustomPrompt="1"/>
          </p:nvPr>
        </p:nvSpPr>
        <p:spPr>
          <a:xfrm>
            <a:off x="8181216" y="3058607"/>
            <a:ext cx="2950464" cy="294212"/>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27" name="Text Placeholder 10">
            <a:extLst>
              <a:ext uri="{FF2B5EF4-FFF2-40B4-BE49-F238E27FC236}">
                <a16:creationId xmlns:a16="http://schemas.microsoft.com/office/drawing/2014/main" id="{EAA872DC-C363-4429-AE3A-5BEDF9A241AF}"/>
              </a:ext>
            </a:extLst>
          </p:cNvPr>
          <p:cNvSpPr>
            <a:spLocks noGrp="1"/>
          </p:cNvSpPr>
          <p:nvPr>
            <p:ph type="body" sz="quarter" idx="34" hasCustomPrompt="1"/>
          </p:nvPr>
        </p:nvSpPr>
        <p:spPr>
          <a:xfrm>
            <a:off x="8181216" y="2270397"/>
            <a:ext cx="2950464" cy="726799"/>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32" name="Text Placeholder 2">
            <a:extLst>
              <a:ext uri="{FF2B5EF4-FFF2-40B4-BE49-F238E27FC236}">
                <a16:creationId xmlns:a16="http://schemas.microsoft.com/office/drawing/2014/main" id="{7683B002-CE25-4565-8EF2-D7A78BE3CEEB}"/>
              </a:ext>
            </a:extLst>
          </p:cNvPr>
          <p:cNvSpPr>
            <a:spLocks noGrp="1"/>
          </p:cNvSpPr>
          <p:nvPr>
            <p:ph type="body" sz="quarter" idx="49"/>
          </p:nvPr>
        </p:nvSpPr>
        <p:spPr>
          <a:xfrm>
            <a:off x="4622049"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3" name="Text Placeholder 2">
            <a:extLst>
              <a:ext uri="{FF2B5EF4-FFF2-40B4-BE49-F238E27FC236}">
                <a16:creationId xmlns:a16="http://schemas.microsoft.com/office/drawing/2014/main" id="{88EEEF06-B7A3-49B3-BB66-DA64E327EE5E}"/>
              </a:ext>
            </a:extLst>
          </p:cNvPr>
          <p:cNvSpPr>
            <a:spLocks noGrp="1"/>
          </p:cNvSpPr>
          <p:nvPr>
            <p:ph type="body" sz="quarter" idx="50"/>
          </p:nvPr>
        </p:nvSpPr>
        <p:spPr>
          <a:xfrm>
            <a:off x="8181216"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4" name="Text Placeholder 2">
            <a:extLst>
              <a:ext uri="{FF2B5EF4-FFF2-40B4-BE49-F238E27FC236}">
                <a16:creationId xmlns:a16="http://schemas.microsoft.com/office/drawing/2014/main" id="{1508A065-79B8-4D82-AF57-53040560E943}"/>
              </a:ext>
            </a:extLst>
          </p:cNvPr>
          <p:cNvSpPr>
            <a:spLocks noGrp="1"/>
          </p:cNvSpPr>
          <p:nvPr>
            <p:ph type="body" sz="quarter" idx="51"/>
          </p:nvPr>
        </p:nvSpPr>
        <p:spPr>
          <a:xfrm>
            <a:off x="1062883"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12" name="Title 1">
            <a:extLst>
              <a:ext uri="{FF2B5EF4-FFF2-40B4-BE49-F238E27FC236}">
                <a16:creationId xmlns:a16="http://schemas.microsoft.com/office/drawing/2014/main" id="{BF09D2D1-6C81-4FE9-8D0F-8C64FDB53DEA}"/>
              </a:ext>
            </a:extLst>
          </p:cNvPr>
          <p:cNvSpPr>
            <a:spLocks noGrp="1"/>
          </p:cNvSpPr>
          <p:nvPr>
            <p:ph type="title" hasCustomPrompt="1"/>
          </p:nvPr>
        </p:nvSpPr>
        <p:spPr>
          <a:xfrm>
            <a:off x="623776" y="548622"/>
            <a:ext cx="10958624" cy="1088136"/>
          </a:xfrm>
          <a:prstGeom prst="rect">
            <a:avLst/>
          </a:prstGeom>
        </p:spPr>
        <p:txBody>
          <a:bodyPr lIns="0" anchor="b"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241962799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 Section - Black">
    <p:bg>
      <p:bgRef idx="1001">
        <a:schemeClr val="bg1"/>
      </p:bgRef>
    </p:bg>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C6ED26-0A11-4E1F-ADC5-A9D2E08CC19B}"/>
              </a:ext>
            </a:extLst>
          </p:cNvPr>
          <p:cNvSpPr>
            <a:spLocks noGrp="1"/>
          </p:cNvSpPr>
          <p:nvPr>
            <p:ph type="title" hasCustomPrompt="1"/>
          </p:nvPr>
        </p:nvSpPr>
        <p:spPr>
          <a:xfrm>
            <a:off x="609600" y="548640"/>
            <a:ext cx="10972800" cy="1088136"/>
          </a:xfrm>
          <a:prstGeom prst="rect">
            <a:avLst/>
          </a:prstGeom>
        </p:spPr>
        <p:txBody>
          <a:bodyPr lIns="0" tIns="0" rIns="0" anchor="b"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
        <p:nvSpPr>
          <p:cNvPr id="2" name="Rectangle 1">
            <a:extLst>
              <a:ext uri="{FF2B5EF4-FFF2-40B4-BE49-F238E27FC236}">
                <a16:creationId xmlns:a16="http://schemas.microsoft.com/office/drawing/2014/main" id="{EB30A438-32DF-4C7C-9117-FEBA858E91A0}"/>
              </a:ext>
            </a:extLst>
          </p:cNvPr>
          <p:cNvSpPr/>
          <p:nvPr userDrawn="1"/>
        </p:nvSpPr>
        <p:spPr>
          <a:xfrm>
            <a:off x="3" y="2"/>
            <a:ext cx="11708191" cy="47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 Placeholder 10">
            <a:extLst>
              <a:ext uri="{FF2B5EF4-FFF2-40B4-BE49-F238E27FC236}">
                <a16:creationId xmlns:a16="http://schemas.microsoft.com/office/drawing/2014/main" id="{A98CA309-0D52-4F77-9B97-38F2E72C3906}"/>
              </a:ext>
            </a:extLst>
          </p:cNvPr>
          <p:cNvSpPr>
            <a:spLocks noGrp="1"/>
          </p:cNvSpPr>
          <p:nvPr>
            <p:ph type="body" sz="quarter" idx="20" hasCustomPrompt="1"/>
          </p:nvPr>
        </p:nvSpPr>
        <p:spPr>
          <a:xfrm>
            <a:off x="4620768" y="3058607"/>
            <a:ext cx="2950464" cy="294212"/>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30" name="Text Placeholder 10">
            <a:extLst>
              <a:ext uri="{FF2B5EF4-FFF2-40B4-BE49-F238E27FC236}">
                <a16:creationId xmlns:a16="http://schemas.microsoft.com/office/drawing/2014/main" id="{901C3F37-3A91-4300-AB80-2E9A7E388F1C}"/>
              </a:ext>
            </a:extLst>
          </p:cNvPr>
          <p:cNvSpPr>
            <a:spLocks noGrp="1"/>
          </p:cNvSpPr>
          <p:nvPr>
            <p:ph type="body" sz="quarter" idx="28" hasCustomPrompt="1"/>
          </p:nvPr>
        </p:nvSpPr>
        <p:spPr>
          <a:xfrm>
            <a:off x="4620768" y="2270391"/>
            <a:ext cx="2950464" cy="726798"/>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31" name="Text Placeholder 10">
            <a:extLst>
              <a:ext uri="{FF2B5EF4-FFF2-40B4-BE49-F238E27FC236}">
                <a16:creationId xmlns:a16="http://schemas.microsoft.com/office/drawing/2014/main" id="{D461BEA7-9216-4DCB-AB87-869CEAED8608}"/>
              </a:ext>
            </a:extLst>
          </p:cNvPr>
          <p:cNvSpPr>
            <a:spLocks noGrp="1"/>
          </p:cNvSpPr>
          <p:nvPr>
            <p:ph type="body" sz="quarter" idx="29" hasCustomPrompt="1"/>
          </p:nvPr>
        </p:nvSpPr>
        <p:spPr>
          <a:xfrm>
            <a:off x="1062883" y="3058614"/>
            <a:ext cx="2950464" cy="294211"/>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35" name="Text Placeholder 10">
            <a:extLst>
              <a:ext uri="{FF2B5EF4-FFF2-40B4-BE49-F238E27FC236}">
                <a16:creationId xmlns:a16="http://schemas.microsoft.com/office/drawing/2014/main" id="{AA67FA2B-DCCE-4C60-8234-0D3C4B28986D}"/>
              </a:ext>
            </a:extLst>
          </p:cNvPr>
          <p:cNvSpPr>
            <a:spLocks noGrp="1"/>
          </p:cNvSpPr>
          <p:nvPr>
            <p:ph type="body" sz="quarter" idx="31" hasCustomPrompt="1"/>
          </p:nvPr>
        </p:nvSpPr>
        <p:spPr>
          <a:xfrm>
            <a:off x="1062883" y="2270390"/>
            <a:ext cx="2950464" cy="726798"/>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36" name="Text Placeholder 10">
            <a:extLst>
              <a:ext uri="{FF2B5EF4-FFF2-40B4-BE49-F238E27FC236}">
                <a16:creationId xmlns:a16="http://schemas.microsoft.com/office/drawing/2014/main" id="{622937FA-547F-4746-ACE7-8D749004E7B3}"/>
              </a:ext>
            </a:extLst>
          </p:cNvPr>
          <p:cNvSpPr>
            <a:spLocks noGrp="1"/>
          </p:cNvSpPr>
          <p:nvPr>
            <p:ph type="body" sz="quarter" idx="32" hasCustomPrompt="1"/>
          </p:nvPr>
        </p:nvSpPr>
        <p:spPr>
          <a:xfrm>
            <a:off x="8176768" y="3058607"/>
            <a:ext cx="2950464" cy="294212"/>
          </a:xfrm>
          <a:prstGeom prst="rect">
            <a:avLst/>
          </a:prstGeom>
        </p:spPr>
        <p:txBody>
          <a:bodyPr vert="horz" lIns="0">
            <a:noAutofit/>
          </a:bodyPr>
          <a:lstStyle>
            <a:lvl1pPr marL="0" indent="0" algn="ctr">
              <a:buFontTx/>
              <a:buNone/>
              <a:defRPr sz="1400" b="1" i="0"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37" name="Text Placeholder 10">
            <a:extLst>
              <a:ext uri="{FF2B5EF4-FFF2-40B4-BE49-F238E27FC236}">
                <a16:creationId xmlns:a16="http://schemas.microsoft.com/office/drawing/2014/main" id="{7612F0E8-503D-4B26-BFBE-E5581F097A7E}"/>
              </a:ext>
            </a:extLst>
          </p:cNvPr>
          <p:cNvSpPr>
            <a:spLocks noGrp="1"/>
          </p:cNvSpPr>
          <p:nvPr>
            <p:ph type="body" sz="quarter" idx="34" hasCustomPrompt="1"/>
          </p:nvPr>
        </p:nvSpPr>
        <p:spPr>
          <a:xfrm>
            <a:off x="8176768" y="2270397"/>
            <a:ext cx="2950464" cy="726799"/>
          </a:xfrm>
          <a:prstGeom prst="rect">
            <a:avLst/>
          </a:prstGeom>
        </p:spPr>
        <p:txBody>
          <a:bodyPr vert="horz" lIns="0">
            <a:noAutofit/>
          </a:bodyPr>
          <a:lstStyle>
            <a:lvl1pPr marL="0" indent="0" algn="ctr">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a:t>
            </a:r>
          </a:p>
        </p:txBody>
      </p:sp>
      <p:sp>
        <p:nvSpPr>
          <p:cNvPr id="38" name="Text Placeholder 2">
            <a:extLst>
              <a:ext uri="{FF2B5EF4-FFF2-40B4-BE49-F238E27FC236}">
                <a16:creationId xmlns:a16="http://schemas.microsoft.com/office/drawing/2014/main" id="{4B3B15C8-9CFF-4103-A864-CB2C12DE751E}"/>
              </a:ext>
            </a:extLst>
          </p:cNvPr>
          <p:cNvSpPr>
            <a:spLocks noGrp="1"/>
          </p:cNvSpPr>
          <p:nvPr>
            <p:ph type="body" sz="quarter" idx="49"/>
          </p:nvPr>
        </p:nvSpPr>
        <p:spPr>
          <a:xfrm>
            <a:off x="4620768"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9" name="Text Placeholder 2">
            <a:extLst>
              <a:ext uri="{FF2B5EF4-FFF2-40B4-BE49-F238E27FC236}">
                <a16:creationId xmlns:a16="http://schemas.microsoft.com/office/drawing/2014/main" id="{7DB14932-901F-438F-BD3B-B4EEB34CE42F}"/>
              </a:ext>
            </a:extLst>
          </p:cNvPr>
          <p:cNvSpPr>
            <a:spLocks noGrp="1"/>
          </p:cNvSpPr>
          <p:nvPr>
            <p:ph type="body" sz="quarter" idx="50"/>
          </p:nvPr>
        </p:nvSpPr>
        <p:spPr>
          <a:xfrm>
            <a:off x="8176768"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40" name="Text Placeholder 2">
            <a:extLst>
              <a:ext uri="{FF2B5EF4-FFF2-40B4-BE49-F238E27FC236}">
                <a16:creationId xmlns:a16="http://schemas.microsoft.com/office/drawing/2014/main" id="{EADC2A3D-1722-42A5-98EE-02ACE710D036}"/>
              </a:ext>
            </a:extLst>
          </p:cNvPr>
          <p:cNvSpPr>
            <a:spLocks noGrp="1"/>
          </p:cNvSpPr>
          <p:nvPr>
            <p:ph type="body" sz="quarter" idx="51"/>
          </p:nvPr>
        </p:nvSpPr>
        <p:spPr>
          <a:xfrm>
            <a:off x="1062883" y="3429041"/>
            <a:ext cx="2950464" cy="2743200"/>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Tree>
    <p:extLst>
      <p:ext uri="{BB962C8B-B14F-4D97-AF65-F5344CB8AC3E}">
        <p14:creationId xmlns:p14="http://schemas.microsoft.com/office/powerpoint/2010/main" val="8460682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Section Background">
    <p:spTree>
      <p:nvGrpSpPr>
        <p:cNvPr id="1" name=""/>
        <p:cNvGrpSpPr/>
        <p:nvPr/>
      </p:nvGrpSpPr>
      <p:grpSpPr>
        <a:xfrm>
          <a:off x="0" y="0"/>
          <a:ext cx="0" cy="0"/>
          <a:chOff x="0" y="0"/>
          <a:chExt cx="0" cy="0"/>
        </a:xfrm>
      </p:grpSpPr>
      <p:sp>
        <p:nvSpPr>
          <p:cNvPr id="27" name="Text Placeholder 10">
            <a:extLst>
              <a:ext uri="{FF2B5EF4-FFF2-40B4-BE49-F238E27FC236}">
                <a16:creationId xmlns:a16="http://schemas.microsoft.com/office/drawing/2014/main" id="{D3C3DC85-A78C-4EB5-A50D-E7B22C22CD20}"/>
              </a:ext>
            </a:extLst>
          </p:cNvPr>
          <p:cNvSpPr>
            <a:spLocks noGrp="1"/>
          </p:cNvSpPr>
          <p:nvPr>
            <p:ph type="body" sz="quarter" idx="29" hasCustomPrompt="1"/>
          </p:nvPr>
        </p:nvSpPr>
        <p:spPr>
          <a:xfrm>
            <a:off x="1071823" y="3097002"/>
            <a:ext cx="2950464" cy="293833"/>
          </a:xfrm>
          <a:prstGeom prst="rect">
            <a:avLst/>
          </a:prstGeom>
        </p:spPr>
        <p:txBody>
          <a:bodyPr vert="horz" lIns="0" tIns="0" rIns="0" bIns="0">
            <a:noAutofit/>
          </a:bodyPr>
          <a:lstStyle>
            <a:lvl1pPr marL="0" indent="0" algn="l">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Click to edit text</a:t>
            </a:r>
          </a:p>
        </p:txBody>
      </p:sp>
      <p:sp>
        <p:nvSpPr>
          <p:cNvPr id="28" name="Text Placeholder 10">
            <a:extLst>
              <a:ext uri="{FF2B5EF4-FFF2-40B4-BE49-F238E27FC236}">
                <a16:creationId xmlns:a16="http://schemas.microsoft.com/office/drawing/2014/main" id="{19375852-F183-40EA-9B18-FEA1D409CE7C}"/>
              </a:ext>
            </a:extLst>
          </p:cNvPr>
          <p:cNvSpPr>
            <a:spLocks noGrp="1"/>
          </p:cNvSpPr>
          <p:nvPr>
            <p:ph type="body" sz="quarter" idx="31" hasCustomPrompt="1"/>
          </p:nvPr>
        </p:nvSpPr>
        <p:spPr>
          <a:xfrm>
            <a:off x="1071823" y="2291237"/>
            <a:ext cx="2950464" cy="725864"/>
          </a:xfrm>
          <a:prstGeom prst="rect">
            <a:avLst/>
          </a:prstGeom>
        </p:spPr>
        <p:txBody>
          <a:bodyPr vert="horz" lIns="0" tIns="45720" rIns="0" bIns="45720">
            <a:noAutofit/>
          </a:bodyPr>
          <a:lstStyle>
            <a:lvl1pPr marL="0" indent="0" algn="l">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Text</a:t>
            </a:r>
          </a:p>
        </p:txBody>
      </p:sp>
      <p:sp>
        <p:nvSpPr>
          <p:cNvPr id="30" name="Text Placeholder 10">
            <a:extLst>
              <a:ext uri="{FF2B5EF4-FFF2-40B4-BE49-F238E27FC236}">
                <a16:creationId xmlns:a16="http://schemas.microsoft.com/office/drawing/2014/main" id="{3B63E898-FB81-4EE0-8103-4EAFB33DB57B}"/>
              </a:ext>
            </a:extLst>
          </p:cNvPr>
          <p:cNvSpPr>
            <a:spLocks noGrp="1"/>
          </p:cNvSpPr>
          <p:nvPr>
            <p:ph type="body" sz="quarter" idx="35" hasCustomPrompt="1"/>
          </p:nvPr>
        </p:nvSpPr>
        <p:spPr>
          <a:xfrm>
            <a:off x="4627333" y="3096995"/>
            <a:ext cx="2950464" cy="293834"/>
          </a:xfrm>
          <a:prstGeom prst="rect">
            <a:avLst/>
          </a:prstGeom>
        </p:spPr>
        <p:txBody>
          <a:bodyPr vert="horz" lIns="0" tIns="0" rIns="0" bIns="0">
            <a:noAutofit/>
          </a:bodyPr>
          <a:lstStyle>
            <a:lvl1pPr marL="0" indent="0" algn="l">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Click to edit text</a:t>
            </a:r>
          </a:p>
        </p:txBody>
      </p:sp>
      <p:sp>
        <p:nvSpPr>
          <p:cNvPr id="31" name="Text Placeholder 10">
            <a:extLst>
              <a:ext uri="{FF2B5EF4-FFF2-40B4-BE49-F238E27FC236}">
                <a16:creationId xmlns:a16="http://schemas.microsoft.com/office/drawing/2014/main" id="{6E878B82-F622-41BB-B00F-FFFCF91055B0}"/>
              </a:ext>
            </a:extLst>
          </p:cNvPr>
          <p:cNvSpPr>
            <a:spLocks noGrp="1"/>
          </p:cNvSpPr>
          <p:nvPr>
            <p:ph type="body" sz="quarter" idx="37" hasCustomPrompt="1"/>
          </p:nvPr>
        </p:nvSpPr>
        <p:spPr>
          <a:xfrm>
            <a:off x="4627333" y="2291237"/>
            <a:ext cx="2950464" cy="725864"/>
          </a:xfrm>
          <a:prstGeom prst="rect">
            <a:avLst/>
          </a:prstGeom>
        </p:spPr>
        <p:txBody>
          <a:bodyPr vert="horz" lIns="0" tIns="45720" rIns="0" bIns="45720">
            <a:noAutofit/>
          </a:bodyPr>
          <a:lstStyle>
            <a:lvl1pPr marL="0" indent="0" algn="l">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Text</a:t>
            </a:r>
          </a:p>
        </p:txBody>
      </p:sp>
      <p:sp>
        <p:nvSpPr>
          <p:cNvPr id="33" name="Text Placeholder 10">
            <a:extLst>
              <a:ext uri="{FF2B5EF4-FFF2-40B4-BE49-F238E27FC236}">
                <a16:creationId xmlns:a16="http://schemas.microsoft.com/office/drawing/2014/main" id="{EF29DF1E-BEFB-406D-9E07-D31D121D31E6}"/>
              </a:ext>
            </a:extLst>
          </p:cNvPr>
          <p:cNvSpPr>
            <a:spLocks noGrp="1"/>
          </p:cNvSpPr>
          <p:nvPr>
            <p:ph type="body" sz="quarter" idx="38" hasCustomPrompt="1"/>
          </p:nvPr>
        </p:nvSpPr>
        <p:spPr>
          <a:xfrm>
            <a:off x="8174736" y="3096995"/>
            <a:ext cx="2950464" cy="293834"/>
          </a:xfrm>
          <a:prstGeom prst="rect">
            <a:avLst/>
          </a:prstGeom>
        </p:spPr>
        <p:txBody>
          <a:bodyPr vert="horz" lIns="0" tIns="0" rIns="0" bIns="0">
            <a:noAutofit/>
          </a:bodyPr>
          <a:lstStyle>
            <a:lvl1pPr marL="0" indent="0" algn="l">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Click to edit text</a:t>
            </a:r>
          </a:p>
        </p:txBody>
      </p:sp>
      <p:sp>
        <p:nvSpPr>
          <p:cNvPr id="34" name="Text Placeholder 10">
            <a:extLst>
              <a:ext uri="{FF2B5EF4-FFF2-40B4-BE49-F238E27FC236}">
                <a16:creationId xmlns:a16="http://schemas.microsoft.com/office/drawing/2014/main" id="{A112E1D0-50F0-431A-8FEB-0E9D72E16C13}"/>
              </a:ext>
            </a:extLst>
          </p:cNvPr>
          <p:cNvSpPr>
            <a:spLocks noGrp="1"/>
          </p:cNvSpPr>
          <p:nvPr>
            <p:ph type="body" sz="quarter" idx="40" hasCustomPrompt="1"/>
          </p:nvPr>
        </p:nvSpPr>
        <p:spPr>
          <a:xfrm>
            <a:off x="8174736" y="2291237"/>
            <a:ext cx="2950464" cy="725864"/>
          </a:xfrm>
          <a:prstGeom prst="rect">
            <a:avLst/>
          </a:prstGeom>
        </p:spPr>
        <p:txBody>
          <a:bodyPr vert="horz" lIns="0" tIns="45720" rIns="0" bIns="45720">
            <a:noAutofit/>
          </a:bodyPr>
          <a:lstStyle>
            <a:lvl1pPr marL="0" indent="0" algn="l">
              <a:buFontTx/>
              <a:buNone/>
              <a:defRPr sz="400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Text</a:t>
            </a:r>
          </a:p>
        </p:txBody>
      </p:sp>
      <p:sp>
        <p:nvSpPr>
          <p:cNvPr id="19" name="Text Placeholder 2">
            <a:extLst>
              <a:ext uri="{FF2B5EF4-FFF2-40B4-BE49-F238E27FC236}">
                <a16:creationId xmlns:a16="http://schemas.microsoft.com/office/drawing/2014/main" id="{2A3E93AD-27B5-43A1-833A-06B9610FB015}"/>
              </a:ext>
            </a:extLst>
          </p:cNvPr>
          <p:cNvSpPr>
            <a:spLocks noGrp="1"/>
          </p:cNvSpPr>
          <p:nvPr>
            <p:ph type="body" sz="quarter" idx="43"/>
          </p:nvPr>
        </p:nvSpPr>
        <p:spPr>
          <a:xfrm>
            <a:off x="1071823" y="3429000"/>
            <a:ext cx="2950464" cy="2468880"/>
          </a:xfrm>
        </p:spPr>
        <p:txBody>
          <a:bodyPr>
            <a:normAutofit/>
          </a:bodyPr>
          <a:lstStyle>
            <a:lvl1pPr marL="137160" indent="-137160">
              <a:defRPr sz="1100"/>
            </a:lvl1pPr>
            <a:lvl2pPr marL="365760" indent="-182880">
              <a:defRPr sz="1100"/>
            </a:lvl2pPr>
            <a:lvl3pPr marL="548640" indent="-182880">
              <a:defRPr sz="1100"/>
            </a:lvl3pPr>
            <a:lvl4pPr marL="731520" indent="-182880">
              <a:defRPr sz="1100"/>
            </a:lvl4pPr>
            <a:lvl5pPr marL="914400" indent="-18288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E80528F5-DA93-4AEC-B57F-F04DD5D238FE}"/>
              </a:ext>
            </a:extLst>
          </p:cNvPr>
          <p:cNvSpPr>
            <a:spLocks noGrp="1"/>
          </p:cNvSpPr>
          <p:nvPr>
            <p:ph type="body" sz="quarter" idx="44"/>
          </p:nvPr>
        </p:nvSpPr>
        <p:spPr>
          <a:xfrm>
            <a:off x="4627333" y="3429000"/>
            <a:ext cx="2950464" cy="2468880"/>
          </a:xfrm>
        </p:spPr>
        <p:txBody>
          <a:bodyPr>
            <a:normAutofit/>
          </a:bodyPr>
          <a:lstStyle>
            <a:lvl1pPr marL="137160" indent="-137160">
              <a:defRPr sz="1100"/>
            </a:lvl1pPr>
            <a:lvl2pPr marL="365760" indent="-182880">
              <a:defRPr sz="1100"/>
            </a:lvl2pPr>
            <a:lvl3pPr marL="548640" indent="-182880">
              <a:defRPr sz="1100"/>
            </a:lvl3pPr>
            <a:lvl4pPr marL="731520" indent="-182880">
              <a:defRPr sz="1100"/>
            </a:lvl4pPr>
            <a:lvl5pPr marL="914400" indent="-18288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3C1F90E8-86FE-4899-8924-C80086A3301F}"/>
              </a:ext>
            </a:extLst>
          </p:cNvPr>
          <p:cNvSpPr>
            <a:spLocks noGrp="1"/>
          </p:cNvSpPr>
          <p:nvPr>
            <p:ph type="body" sz="quarter" idx="45"/>
          </p:nvPr>
        </p:nvSpPr>
        <p:spPr>
          <a:xfrm>
            <a:off x="8174736" y="3434813"/>
            <a:ext cx="2950464" cy="2468880"/>
          </a:xfrm>
        </p:spPr>
        <p:txBody>
          <a:bodyPr>
            <a:normAutofit/>
          </a:bodyPr>
          <a:lstStyle>
            <a:lvl1pPr marL="137160" indent="-137160">
              <a:defRPr sz="1100"/>
            </a:lvl1pPr>
            <a:lvl2pPr marL="365760" indent="-182880">
              <a:defRPr sz="1100"/>
            </a:lvl2pPr>
            <a:lvl3pPr marL="548640" indent="-182880">
              <a:defRPr sz="1100"/>
            </a:lvl3pPr>
            <a:lvl4pPr marL="731520" indent="-182880">
              <a:defRPr sz="1100"/>
            </a:lvl4pPr>
            <a:lvl5pPr marL="914400" indent="-18288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F463067B-2306-46DB-82BD-A0EFA5B1C8E6}"/>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173340400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 Section">
    <p:spTree>
      <p:nvGrpSpPr>
        <p:cNvPr id="1" name=""/>
        <p:cNvGrpSpPr/>
        <p:nvPr/>
      </p:nvGrpSpPr>
      <p:grpSpPr>
        <a:xfrm>
          <a:off x="0" y="0"/>
          <a:ext cx="0" cy="0"/>
          <a:chOff x="0" y="0"/>
          <a:chExt cx="0" cy="0"/>
        </a:xfrm>
      </p:grpSpPr>
      <p:sp>
        <p:nvSpPr>
          <p:cNvPr id="18" name="Text Placeholder 10">
            <a:extLst>
              <a:ext uri="{FF2B5EF4-FFF2-40B4-BE49-F238E27FC236}">
                <a16:creationId xmlns:a16="http://schemas.microsoft.com/office/drawing/2014/main" id="{27E9CF42-9D3A-41FB-8066-C71B60AEC53F}"/>
              </a:ext>
            </a:extLst>
          </p:cNvPr>
          <p:cNvSpPr>
            <a:spLocks noGrp="1"/>
          </p:cNvSpPr>
          <p:nvPr>
            <p:ph type="body" sz="quarter" idx="31" hasCustomPrompt="1"/>
          </p:nvPr>
        </p:nvSpPr>
        <p:spPr>
          <a:xfrm>
            <a:off x="936622" y="2489640"/>
            <a:ext cx="2316479"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1</a:t>
            </a:r>
          </a:p>
        </p:txBody>
      </p:sp>
      <p:sp>
        <p:nvSpPr>
          <p:cNvPr id="28" name="Text Placeholder 10">
            <a:extLst>
              <a:ext uri="{FF2B5EF4-FFF2-40B4-BE49-F238E27FC236}">
                <a16:creationId xmlns:a16="http://schemas.microsoft.com/office/drawing/2014/main" id="{42A78E4B-D0FD-4062-B791-A65AF6C5ADC0}"/>
              </a:ext>
            </a:extLst>
          </p:cNvPr>
          <p:cNvSpPr>
            <a:spLocks noGrp="1"/>
          </p:cNvSpPr>
          <p:nvPr>
            <p:ph type="body" sz="quarter" idx="34" hasCustomPrompt="1"/>
          </p:nvPr>
        </p:nvSpPr>
        <p:spPr>
          <a:xfrm>
            <a:off x="8958253"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4</a:t>
            </a:r>
          </a:p>
        </p:txBody>
      </p:sp>
      <p:sp>
        <p:nvSpPr>
          <p:cNvPr id="31" name="Text Placeholder 10">
            <a:extLst>
              <a:ext uri="{FF2B5EF4-FFF2-40B4-BE49-F238E27FC236}">
                <a16:creationId xmlns:a16="http://schemas.microsoft.com/office/drawing/2014/main" id="{8B77AF21-5CE3-4B36-90D5-7CE98F35E7BC}"/>
              </a:ext>
            </a:extLst>
          </p:cNvPr>
          <p:cNvSpPr>
            <a:spLocks noGrp="1"/>
          </p:cNvSpPr>
          <p:nvPr>
            <p:ph type="body" sz="quarter" idx="37" hasCustomPrompt="1"/>
          </p:nvPr>
        </p:nvSpPr>
        <p:spPr>
          <a:xfrm>
            <a:off x="3610495"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2</a:t>
            </a:r>
          </a:p>
        </p:txBody>
      </p:sp>
      <p:sp>
        <p:nvSpPr>
          <p:cNvPr id="34" name="Text Placeholder 10">
            <a:extLst>
              <a:ext uri="{FF2B5EF4-FFF2-40B4-BE49-F238E27FC236}">
                <a16:creationId xmlns:a16="http://schemas.microsoft.com/office/drawing/2014/main" id="{3D70B89C-1446-447B-9151-90F7D238804E}"/>
              </a:ext>
            </a:extLst>
          </p:cNvPr>
          <p:cNvSpPr>
            <a:spLocks noGrp="1"/>
          </p:cNvSpPr>
          <p:nvPr>
            <p:ph type="body" sz="quarter" idx="40" hasCustomPrompt="1"/>
          </p:nvPr>
        </p:nvSpPr>
        <p:spPr>
          <a:xfrm>
            <a:off x="6284373"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tx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3</a:t>
            </a:r>
          </a:p>
        </p:txBody>
      </p:sp>
      <p:sp>
        <p:nvSpPr>
          <p:cNvPr id="29" name="Text Placeholder 2">
            <a:extLst>
              <a:ext uri="{FF2B5EF4-FFF2-40B4-BE49-F238E27FC236}">
                <a16:creationId xmlns:a16="http://schemas.microsoft.com/office/drawing/2014/main" id="{258AEBE0-A7BD-452D-B2C8-4EC36CFB5B5E}"/>
              </a:ext>
            </a:extLst>
          </p:cNvPr>
          <p:cNvSpPr>
            <a:spLocks noGrp="1"/>
          </p:cNvSpPr>
          <p:nvPr>
            <p:ph type="body" sz="quarter" idx="48"/>
          </p:nvPr>
        </p:nvSpPr>
        <p:spPr>
          <a:xfrm>
            <a:off x="936617" y="3429007"/>
            <a:ext cx="2316480"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2" name="Text Placeholder 2">
            <a:extLst>
              <a:ext uri="{FF2B5EF4-FFF2-40B4-BE49-F238E27FC236}">
                <a16:creationId xmlns:a16="http://schemas.microsoft.com/office/drawing/2014/main" id="{D9FB38BE-6903-4845-BE67-AF03F4AFEF9F}"/>
              </a:ext>
            </a:extLst>
          </p:cNvPr>
          <p:cNvSpPr>
            <a:spLocks noGrp="1"/>
          </p:cNvSpPr>
          <p:nvPr>
            <p:ph type="body" sz="quarter" idx="49"/>
          </p:nvPr>
        </p:nvSpPr>
        <p:spPr>
          <a:xfrm>
            <a:off x="3610496" y="3439949"/>
            <a:ext cx="2316480"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5" name="Text Placeholder 2">
            <a:extLst>
              <a:ext uri="{FF2B5EF4-FFF2-40B4-BE49-F238E27FC236}">
                <a16:creationId xmlns:a16="http://schemas.microsoft.com/office/drawing/2014/main" id="{18D5C09E-9389-4AAE-BC89-488C596EEFE4}"/>
              </a:ext>
            </a:extLst>
          </p:cNvPr>
          <p:cNvSpPr>
            <a:spLocks noGrp="1"/>
          </p:cNvSpPr>
          <p:nvPr>
            <p:ph type="body" sz="quarter" idx="50"/>
          </p:nvPr>
        </p:nvSpPr>
        <p:spPr>
          <a:xfrm>
            <a:off x="6284375" y="3439949"/>
            <a:ext cx="2316480"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40" name="Text Placeholder 2">
            <a:extLst>
              <a:ext uri="{FF2B5EF4-FFF2-40B4-BE49-F238E27FC236}">
                <a16:creationId xmlns:a16="http://schemas.microsoft.com/office/drawing/2014/main" id="{7A684B42-96AD-4F91-AA46-D557A05B28AE}"/>
              </a:ext>
            </a:extLst>
          </p:cNvPr>
          <p:cNvSpPr>
            <a:spLocks noGrp="1"/>
          </p:cNvSpPr>
          <p:nvPr>
            <p:ph type="body" sz="quarter" idx="51"/>
          </p:nvPr>
        </p:nvSpPr>
        <p:spPr>
          <a:xfrm>
            <a:off x="8958253" y="3450891"/>
            <a:ext cx="2316480"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11" name="Title 1">
            <a:extLst>
              <a:ext uri="{FF2B5EF4-FFF2-40B4-BE49-F238E27FC236}">
                <a16:creationId xmlns:a16="http://schemas.microsoft.com/office/drawing/2014/main" id="{FBCE7BC7-ECB7-4D73-BD4D-2069C758602A}"/>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12216102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earning Cove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F5648-DF28-839C-F8BB-0AB6CFDE9A52}"/>
              </a:ext>
            </a:extLst>
          </p:cNvPr>
          <p:cNvPicPr>
            <a:picLocks noChangeAspect="1"/>
          </p:cNvPicPr>
          <p:nvPr userDrawn="1"/>
        </p:nvPicPr>
        <p:blipFill>
          <a:blip r:embed="rId2">
            <a:extLst>
              <a:ext uri="{28A0092B-C50C-407E-A947-70E740481C1C}">
                <a14:useLocalDpi xmlns:a14="http://schemas.microsoft.com/office/drawing/2010/main" val="0"/>
              </a:ext>
            </a:extLst>
          </a:blip>
          <a:srcRect r="30042"/>
          <a:stretch>
            <a:fillRect/>
          </a:stretch>
        </p:blipFill>
        <p:spPr>
          <a:xfrm>
            <a:off x="7394317" y="0"/>
            <a:ext cx="4797683" cy="6858000"/>
          </a:xfrm>
          <a:prstGeom prst="rect">
            <a:avLst/>
          </a:prstGeom>
        </p:spPr>
      </p:pic>
      <p:sp>
        <p:nvSpPr>
          <p:cNvPr id="5" name="Title 1">
            <a:extLst>
              <a:ext uri="{FF2B5EF4-FFF2-40B4-BE49-F238E27FC236}">
                <a16:creationId xmlns:a16="http://schemas.microsoft.com/office/drawing/2014/main" id="{B78CCD60-4872-912B-880F-E066F33486F4}"/>
              </a:ext>
            </a:extLst>
          </p:cNvPr>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bg1"/>
                </a:solidFill>
                <a:latin typeface="+mn-lt"/>
                <a:ea typeface="Segoe UI Black" panose="020B0A02040204020203" pitchFamily="34" charset="0"/>
              </a:defRPr>
            </a:lvl1pPr>
          </a:lstStyle>
          <a:p>
            <a:r>
              <a:rPr lang="en-US" dirty="0"/>
              <a:t>CLICK TO ADD TITLE</a:t>
            </a:r>
          </a:p>
        </p:txBody>
      </p:sp>
      <p:sp>
        <p:nvSpPr>
          <p:cNvPr id="9" name="Subtitle 2">
            <a:extLst>
              <a:ext uri="{FF2B5EF4-FFF2-40B4-BE49-F238E27FC236}">
                <a16:creationId xmlns:a16="http://schemas.microsoft.com/office/drawing/2014/main" id="{AB1DD19A-BA8D-3BAF-F950-37E84FA22572}"/>
              </a:ext>
            </a:extLst>
          </p:cNvPr>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accent3"/>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3666512-75BE-DB55-62AE-54373B117E1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9485" y="556335"/>
            <a:ext cx="1592000" cy="728827"/>
          </a:xfrm>
          <a:prstGeom prst="rect">
            <a:avLst/>
          </a:prstGeom>
        </p:spPr>
      </p:pic>
      <p:sp>
        <p:nvSpPr>
          <p:cNvPr id="11" name="Text Placeholder 5">
            <a:extLst>
              <a:ext uri="{FF2B5EF4-FFF2-40B4-BE49-F238E27FC236}">
                <a16:creationId xmlns:a16="http://schemas.microsoft.com/office/drawing/2014/main" id="{DF43F994-CF75-00A5-8783-6188A5FBC577}"/>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698599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 Section - Black">
    <p:bg>
      <p:bgPr>
        <a:solidFill>
          <a:schemeClr val="tx1"/>
        </a:solidFill>
        <a:effectLst/>
      </p:bgPr>
    </p:bg>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53C6ED26-0A11-4E1F-ADC5-A9D2E08CC19B}"/>
              </a:ext>
            </a:extLst>
          </p:cNvPr>
          <p:cNvSpPr>
            <a:spLocks noGrp="1"/>
          </p:cNvSpPr>
          <p:nvPr>
            <p:ph type="title" hasCustomPrompt="1"/>
          </p:nvPr>
        </p:nvSpPr>
        <p:spPr>
          <a:xfrm>
            <a:off x="609600" y="548640"/>
            <a:ext cx="10972800" cy="1088136"/>
          </a:xfrm>
          <a:prstGeom prst="rect">
            <a:avLst/>
          </a:prstGeom>
        </p:spPr>
        <p:txBody>
          <a:bodyPr lIns="0" tIns="0" rIns="0" anchor="b" anchorCtr="0">
            <a:noAutofit/>
          </a:bodyPr>
          <a:lstStyle>
            <a:lvl1pPr algn="l">
              <a:defRPr sz="3600" i="1">
                <a:solidFill>
                  <a:schemeClr val="bg1"/>
                </a:solidFill>
                <a:latin typeface="Garamond" panose="02020404030301010803" pitchFamily="18" charset="0"/>
              </a:defRPr>
            </a:lvl1pPr>
          </a:lstStyle>
          <a:p>
            <a:r>
              <a:rPr lang="en-US"/>
              <a:t>Click to add slide header</a:t>
            </a:r>
          </a:p>
        </p:txBody>
      </p:sp>
      <p:sp>
        <p:nvSpPr>
          <p:cNvPr id="18" name="Text Placeholder 10">
            <a:extLst>
              <a:ext uri="{FF2B5EF4-FFF2-40B4-BE49-F238E27FC236}">
                <a16:creationId xmlns:a16="http://schemas.microsoft.com/office/drawing/2014/main" id="{27E9CF42-9D3A-41FB-8066-C71B60AEC53F}"/>
              </a:ext>
            </a:extLst>
          </p:cNvPr>
          <p:cNvSpPr>
            <a:spLocks noGrp="1"/>
          </p:cNvSpPr>
          <p:nvPr>
            <p:ph type="body" sz="quarter" idx="31" hasCustomPrompt="1"/>
          </p:nvPr>
        </p:nvSpPr>
        <p:spPr>
          <a:xfrm>
            <a:off x="936622" y="2489640"/>
            <a:ext cx="2316479"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1</a:t>
            </a:r>
          </a:p>
        </p:txBody>
      </p:sp>
      <p:sp>
        <p:nvSpPr>
          <p:cNvPr id="28" name="Text Placeholder 10">
            <a:extLst>
              <a:ext uri="{FF2B5EF4-FFF2-40B4-BE49-F238E27FC236}">
                <a16:creationId xmlns:a16="http://schemas.microsoft.com/office/drawing/2014/main" id="{42A78E4B-D0FD-4062-B791-A65AF6C5ADC0}"/>
              </a:ext>
            </a:extLst>
          </p:cNvPr>
          <p:cNvSpPr>
            <a:spLocks noGrp="1"/>
          </p:cNvSpPr>
          <p:nvPr>
            <p:ph type="body" sz="quarter" idx="34" hasCustomPrompt="1"/>
          </p:nvPr>
        </p:nvSpPr>
        <p:spPr>
          <a:xfrm>
            <a:off x="8958253"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4</a:t>
            </a:r>
          </a:p>
        </p:txBody>
      </p:sp>
      <p:sp>
        <p:nvSpPr>
          <p:cNvPr id="31" name="Text Placeholder 10">
            <a:extLst>
              <a:ext uri="{FF2B5EF4-FFF2-40B4-BE49-F238E27FC236}">
                <a16:creationId xmlns:a16="http://schemas.microsoft.com/office/drawing/2014/main" id="{8B77AF21-5CE3-4B36-90D5-7CE98F35E7BC}"/>
              </a:ext>
            </a:extLst>
          </p:cNvPr>
          <p:cNvSpPr>
            <a:spLocks noGrp="1"/>
          </p:cNvSpPr>
          <p:nvPr>
            <p:ph type="body" sz="quarter" idx="37" hasCustomPrompt="1"/>
          </p:nvPr>
        </p:nvSpPr>
        <p:spPr>
          <a:xfrm>
            <a:off x="3597593"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2</a:t>
            </a:r>
          </a:p>
        </p:txBody>
      </p:sp>
      <p:sp>
        <p:nvSpPr>
          <p:cNvPr id="34" name="Text Placeholder 10">
            <a:extLst>
              <a:ext uri="{FF2B5EF4-FFF2-40B4-BE49-F238E27FC236}">
                <a16:creationId xmlns:a16="http://schemas.microsoft.com/office/drawing/2014/main" id="{3D70B89C-1446-447B-9151-90F7D238804E}"/>
              </a:ext>
            </a:extLst>
          </p:cNvPr>
          <p:cNvSpPr>
            <a:spLocks noGrp="1"/>
          </p:cNvSpPr>
          <p:nvPr>
            <p:ph type="body" sz="quarter" idx="40" hasCustomPrompt="1"/>
          </p:nvPr>
        </p:nvSpPr>
        <p:spPr>
          <a:xfrm>
            <a:off x="6277923" y="2489640"/>
            <a:ext cx="2316480" cy="777896"/>
          </a:xfrm>
          <a:prstGeom prst="rect">
            <a:avLst/>
          </a:prstGeom>
          <a:noFill/>
          <a:ln>
            <a:noFill/>
          </a:ln>
        </p:spPr>
        <p:txBody>
          <a:bodyPr vert="horz" lIns="182880" rIns="182880" anchor="ctr" anchorCtr="0">
            <a:noAutofit/>
          </a:bodyPr>
          <a:lstStyle>
            <a:lvl1pPr marL="0" indent="0" algn="ctr">
              <a:buFontTx/>
              <a:buNone/>
              <a:defRPr sz="22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3</a:t>
            </a:r>
          </a:p>
        </p:txBody>
      </p:sp>
      <p:sp>
        <p:nvSpPr>
          <p:cNvPr id="29" name="Text Placeholder 2">
            <a:extLst>
              <a:ext uri="{FF2B5EF4-FFF2-40B4-BE49-F238E27FC236}">
                <a16:creationId xmlns:a16="http://schemas.microsoft.com/office/drawing/2014/main" id="{258AEBE0-A7BD-452D-B2C8-4EC36CFB5B5E}"/>
              </a:ext>
            </a:extLst>
          </p:cNvPr>
          <p:cNvSpPr>
            <a:spLocks noGrp="1"/>
          </p:cNvSpPr>
          <p:nvPr>
            <p:ph type="body" sz="quarter" idx="48"/>
          </p:nvPr>
        </p:nvSpPr>
        <p:spPr>
          <a:xfrm>
            <a:off x="936617" y="3429007"/>
            <a:ext cx="2316480" cy="2179637"/>
          </a:xfrm>
        </p:spPr>
        <p:txBody>
          <a:bodyPr rIns="0">
            <a:normAutofit/>
          </a:bodyPr>
          <a:lstStyle>
            <a:lvl1pPr marL="0" indent="0" algn="ctr">
              <a:lnSpc>
                <a:spcPct val="90000"/>
              </a:lnSpc>
              <a:spcBef>
                <a:spcPts val="0"/>
              </a:spcBef>
              <a:spcAft>
                <a:spcPts val="500"/>
              </a:spcAft>
              <a:buClr>
                <a:schemeClr val="bg1"/>
              </a:buClr>
              <a:buFont typeface="Arial" panose="020B0604020202020204" pitchFamily="34" charset="0"/>
              <a:buNone/>
              <a:defRPr sz="1100">
                <a:solidFill>
                  <a:schemeClr val="bg1"/>
                </a:solidFill>
              </a:defRPr>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2" name="Text Placeholder 2">
            <a:extLst>
              <a:ext uri="{FF2B5EF4-FFF2-40B4-BE49-F238E27FC236}">
                <a16:creationId xmlns:a16="http://schemas.microsoft.com/office/drawing/2014/main" id="{D9FB38BE-6903-4845-BE67-AF03F4AFEF9F}"/>
              </a:ext>
            </a:extLst>
          </p:cNvPr>
          <p:cNvSpPr>
            <a:spLocks noGrp="1"/>
          </p:cNvSpPr>
          <p:nvPr>
            <p:ph type="body" sz="quarter" idx="49"/>
          </p:nvPr>
        </p:nvSpPr>
        <p:spPr>
          <a:xfrm>
            <a:off x="3597593" y="3439949"/>
            <a:ext cx="2316480" cy="2179637"/>
          </a:xfrm>
        </p:spPr>
        <p:txBody>
          <a:bodyPr rIns="0">
            <a:normAutofit/>
          </a:bodyPr>
          <a:lstStyle>
            <a:lvl1pPr marL="0" indent="0" algn="ctr">
              <a:lnSpc>
                <a:spcPct val="90000"/>
              </a:lnSpc>
              <a:spcBef>
                <a:spcPts val="0"/>
              </a:spcBef>
              <a:spcAft>
                <a:spcPts val="500"/>
              </a:spcAft>
              <a:buClr>
                <a:schemeClr val="bg1"/>
              </a:buClr>
              <a:buFont typeface="Arial" panose="020B0604020202020204" pitchFamily="34" charset="0"/>
              <a:buNone/>
              <a:defRPr sz="1100">
                <a:solidFill>
                  <a:schemeClr val="bg1"/>
                </a:solidFill>
              </a:defRPr>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5" name="Text Placeholder 2">
            <a:extLst>
              <a:ext uri="{FF2B5EF4-FFF2-40B4-BE49-F238E27FC236}">
                <a16:creationId xmlns:a16="http://schemas.microsoft.com/office/drawing/2014/main" id="{18D5C09E-9389-4AAE-BC89-488C596EEFE4}"/>
              </a:ext>
            </a:extLst>
          </p:cNvPr>
          <p:cNvSpPr>
            <a:spLocks noGrp="1"/>
          </p:cNvSpPr>
          <p:nvPr>
            <p:ph type="body" sz="quarter" idx="50"/>
          </p:nvPr>
        </p:nvSpPr>
        <p:spPr>
          <a:xfrm>
            <a:off x="6277923" y="3439949"/>
            <a:ext cx="2316480" cy="2179637"/>
          </a:xfrm>
        </p:spPr>
        <p:txBody>
          <a:bodyPr rIns="0">
            <a:normAutofit/>
          </a:bodyPr>
          <a:lstStyle>
            <a:lvl1pPr marL="0" indent="0" algn="ctr">
              <a:lnSpc>
                <a:spcPct val="90000"/>
              </a:lnSpc>
              <a:spcBef>
                <a:spcPts val="0"/>
              </a:spcBef>
              <a:spcAft>
                <a:spcPts val="500"/>
              </a:spcAft>
              <a:buClr>
                <a:schemeClr val="bg1"/>
              </a:buClr>
              <a:buFont typeface="Arial" panose="020B0604020202020204" pitchFamily="34" charset="0"/>
              <a:buNone/>
              <a:defRPr sz="1100">
                <a:solidFill>
                  <a:schemeClr val="bg1"/>
                </a:solidFill>
              </a:defRPr>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40" name="Text Placeholder 2">
            <a:extLst>
              <a:ext uri="{FF2B5EF4-FFF2-40B4-BE49-F238E27FC236}">
                <a16:creationId xmlns:a16="http://schemas.microsoft.com/office/drawing/2014/main" id="{7A684B42-96AD-4F91-AA46-D557A05B28AE}"/>
              </a:ext>
            </a:extLst>
          </p:cNvPr>
          <p:cNvSpPr>
            <a:spLocks noGrp="1"/>
          </p:cNvSpPr>
          <p:nvPr>
            <p:ph type="body" sz="quarter" idx="51"/>
          </p:nvPr>
        </p:nvSpPr>
        <p:spPr>
          <a:xfrm>
            <a:off x="8958253" y="3450891"/>
            <a:ext cx="2316480" cy="2179637"/>
          </a:xfrm>
        </p:spPr>
        <p:txBody>
          <a:bodyPr rIns="0">
            <a:normAutofit/>
          </a:bodyPr>
          <a:lstStyle>
            <a:lvl1pPr marL="0" indent="0" algn="ctr">
              <a:lnSpc>
                <a:spcPct val="90000"/>
              </a:lnSpc>
              <a:spcBef>
                <a:spcPts val="0"/>
              </a:spcBef>
              <a:spcAft>
                <a:spcPts val="500"/>
              </a:spcAft>
              <a:buClr>
                <a:schemeClr val="bg1"/>
              </a:buClr>
              <a:buFont typeface="Arial" panose="020B0604020202020204" pitchFamily="34" charset="0"/>
              <a:buNone/>
              <a:defRPr sz="1100">
                <a:solidFill>
                  <a:schemeClr val="bg1"/>
                </a:solidFill>
              </a:defRPr>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13" name="TextBox 12">
            <a:extLst>
              <a:ext uri="{FF2B5EF4-FFF2-40B4-BE49-F238E27FC236}">
                <a16:creationId xmlns:a16="http://schemas.microsoft.com/office/drawing/2014/main" id="{0B556AB9-FC66-4B86-8260-D98071BBD62C}"/>
              </a:ext>
            </a:extLst>
          </p:cNvPr>
          <p:cNvSpPr txBox="1"/>
          <p:nvPr userDrawn="1"/>
        </p:nvSpPr>
        <p:spPr>
          <a:xfrm>
            <a:off x="10526165" y="6492746"/>
            <a:ext cx="939163" cy="215444"/>
          </a:xfrm>
          <a:prstGeom prst="rect">
            <a:avLst/>
          </a:prstGeom>
          <a:noFill/>
        </p:spPr>
        <p:txBody>
          <a:bodyPr wrap="square" rtlCol="0" anchor="ctr">
            <a:spAutoFit/>
          </a:bodyPr>
          <a:lstStyle/>
          <a:p>
            <a:pPr algn="r"/>
            <a:fld id="{CC445941-74CC-4112-9061-4DB01C9C0019}" type="slidenum">
              <a:rPr lang="en-US" sz="800" smtClean="0">
                <a:solidFill>
                  <a:schemeClr val="bg1"/>
                </a:solidFill>
              </a:rPr>
              <a:pPr algn="r"/>
              <a:t>‹#›</a:t>
            </a:fld>
            <a:endParaRPr lang="en-US" sz="800">
              <a:solidFill>
                <a:schemeClr val="bg1"/>
              </a:solidFill>
            </a:endParaRPr>
          </a:p>
        </p:txBody>
      </p:sp>
      <p:sp>
        <p:nvSpPr>
          <p:cNvPr id="14" name="Text Placeholder 8">
            <a:extLst>
              <a:ext uri="{FF2B5EF4-FFF2-40B4-BE49-F238E27FC236}">
                <a16:creationId xmlns:a16="http://schemas.microsoft.com/office/drawing/2014/main" id="{1275E8B6-3EA8-4AF1-B165-E8420C99220A}"/>
              </a:ext>
            </a:extLst>
          </p:cNvPr>
          <p:cNvSpPr txBox="1">
            <a:spLocks/>
          </p:cNvSpPr>
          <p:nvPr userDrawn="1"/>
        </p:nvSpPr>
        <p:spPr>
          <a:xfrm>
            <a:off x="9461500" y="6488976"/>
            <a:ext cx="1787040" cy="215444"/>
          </a:xfrm>
          <a:prstGeom prst="rect">
            <a:avLst/>
          </a:prstGeom>
        </p:spPr>
        <p:txBody>
          <a:bodyPr l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bg1"/>
                </a:solidFill>
              </a:rPr>
              <a:t>LOCKTON COMPANIES |</a:t>
            </a:r>
          </a:p>
        </p:txBody>
      </p:sp>
    </p:spTree>
    <p:extLst>
      <p:ext uri="{BB962C8B-B14F-4D97-AF65-F5344CB8AC3E}">
        <p14:creationId xmlns:p14="http://schemas.microsoft.com/office/powerpoint/2010/main" val="83578928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Column Highlight">
    <p:spTree>
      <p:nvGrpSpPr>
        <p:cNvPr id="1" name=""/>
        <p:cNvGrpSpPr/>
        <p:nvPr/>
      </p:nvGrpSpPr>
      <p:grpSpPr>
        <a:xfrm>
          <a:off x="0" y="0"/>
          <a:ext cx="0" cy="0"/>
          <a:chOff x="0" y="0"/>
          <a:chExt cx="0" cy="0"/>
        </a:xfrm>
      </p:grpSpPr>
      <p:sp>
        <p:nvSpPr>
          <p:cNvPr id="17" name="Text Placeholder 10">
            <a:extLst>
              <a:ext uri="{FF2B5EF4-FFF2-40B4-BE49-F238E27FC236}">
                <a16:creationId xmlns:a16="http://schemas.microsoft.com/office/drawing/2014/main" id="{95C2A1B3-21DA-4EEA-96A2-54FE283B3287}"/>
              </a:ext>
            </a:extLst>
          </p:cNvPr>
          <p:cNvSpPr>
            <a:spLocks noGrp="1"/>
          </p:cNvSpPr>
          <p:nvPr>
            <p:ph type="body" sz="quarter" idx="29" hasCustomPrompt="1"/>
          </p:nvPr>
        </p:nvSpPr>
        <p:spPr>
          <a:xfrm>
            <a:off x="917448" y="3397479"/>
            <a:ext cx="2353056" cy="314896"/>
          </a:xfrm>
          <a:prstGeom prst="rect">
            <a:avLst/>
          </a:prstGeom>
        </p:spPr>
        <p:txBody>
          <a:bodyPr vert="horz" lIns="0">
            <a:noAutofit/>
          </a:bodyPr>
          <a:lstStyle>
            <a:lvl1pPr marL="0" indent="0" algn="ctr">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18" name="Text Placeholder 10">
            <a:extLst>
              <a:ext uri="{FF2B5EF4-FFF2-40B4-BE49-F238E27FC236}">
                <a16:creationId xmlns:a16="http://schemas.microsoft.com/office/drawing/2014/main" id="{27E9CF42-9D3A-41FB-8066-C71B60AEC53F}"/>
              </a:ext>
            </a:extLst>
          </p:cNvPr>
          <p:cNvSpPr>
            <a:spLocks noGrp="1"/>
          </p:cNvSpPr>
          <p:nvPr>
            <p:ph type="body" sz="quarter" idx="31" hasCustomPrompt="1"/>
          </p:nvPr>
        </p:nvSpPr>
        <p:spPr>
          <a:xfrm>
            <a:off x="914400" y="2489640"/>
            <a:ext cx="2353056" cy="777896"/>
          </a:xfrm>
          <a:prstGeom prst="rect">
            <a:avLst/>
          </a:prstGeom>
          <a:solidFill>
            <a:schemeClr val="tx1"/>
          </a:solidFill>
          <a:ln>
            <a:noFill/>
          </a:ln>
        </p:spPr>
        <p:txBody>
          <a:bodyPr vert="horz" lIns="0" anchor="ctr" anchorCtr="1">
            <a:noAutofit/>
          </a:bodyPr>
          <a:lstStyle>
            <a:lvl1pPr marL="0" indent="0" algn="ctr">
              <a:buFontTx/>
              <a:buNone/>
              <a:defRPr sz="20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1</a:t>
            </a:r>
          </a:p>
        </p:txBody>
      </p:sp>
      <p:sp>
        <p:nvSpPr>
          <p:cNvPr id="27" name="Text Placeholder 10">
            <a:extLst>
              <a:ext uri="{FF2B5EF4-FFF2-40B4-BE49-F238E27FC236}">
                <a16:creationId xmlns:a16="http://schemas.microsoft.com/office/drawing/2014/main" id="{58C80FDF-542E-432A-B1B7-F4BBF7817327}"/>
              </a:ext>
            </a:extLst>
          </p:cNvPr>
          <p:cNvSpPr>
            <a:spLocks noGrp="1"/>
          </p:cNvSpPr>
          <p:nvPr>
            <p:ph type="body" sz="quarter" idx="32" hasCustomPrompt="1"/>
          </p:nvPr>
        </p:nvSpPr>
        <p:spPr>
          <a:xfrm>
            <a:off x="8927981" y="3397479"/>
            <a:ext cx="2353056" cy="314897"/>
          </a:xfrm>
          <a:prstGeom prst="rect">
            <a:avLst/>
          </a:prstGeom>
        </p:spPr>
        <p:txBody>
          <a:bodyPr vert="horz" lIns="0">
            <a:noAutofit/>
          </a:bodyPr>
          <a:lstStyle>
            <a:lvl1pPr marL="0" indent="0" algn="ctr">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28" name="Text Placeholder 10">
            <a:extLst>
              <a:ext uri="{FF2B5EF4-FFF2-40B4-BE49-F238E27FC236}">
                <a16:creationId xmlns:a16="http://schemas.microsoft.com/office/drawing/2014/main" id="{42A78E4B-D0FD-4062-B791-A65AF6C5ADC0}"/>
              </a:ext>
            </a:extLst>
          </p:cNvPr>
          <p:cNvSpPr>
            <a:spLocks noGrp="1"/>
          </p:cNvSpPr>
          <p:nvPr>
            <p:ph type="body" sz="quarter" idx="34" hasCustomPrompt="1"/>
          </p:nvPr>
        </p:nvSpPr>
        <p:spPr>
          <a:xfrm>
            <a:off x="8927981" y="2489640"/>
            <a:ext cx="2353056" cy="777896"/>
          </a:xfrm>
          <a:prstGeom prst="rect">
            <a:avLst/>
          </a:prstGeom>
          <a:solidFill>
            <a:schemeClr val="tx1"/>
          </a:solidFill>
          <a:ln>
            <a:noFill/>
          </a:ln>
        </p:spPr>
        <p:txBody>
          <a:bodyPr vert="horz" lIns="0" anchor="ctr" anchorCtr="1">
            <a:noAutofit/>
          </a:bodyPr>
          <a:lstStyle>
            <a:lvl1pPr marL="0" indent="0" algn="ctr">
              <a:buFontTx/>
              <a:buNone/>
              <a:defRPr sz="20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4</a:t>
            </a:r>
          </a:p>
        </p:txBody>
      </p:sp>
      <p:sp>
        <p:nvSpPr>
          <p:cNvPr id="30" name="Text Placeholder 10">
            <a:extLst>
              <a:ext uri="{FF2B5EF4-FFF2-40B4-BE49-F238E27FC236}">
                <a16:creationId xmlns:a16="http://schemas.microsoft.com/office/drawing/2014/main" id="{783CAB82-1CAF-492D-86A4-4F8AEF718D5E}"/>
              </a:ext>
            </a:extLst>
          </p:cNvPr>
          <p:cNvSpPr>
            <a:spLocks noGrp="1"/>
          </p:cNvSpPr>
          <p:nvPr>
            <p:ph type="body" sz="quarter" idx="35" hasCustomPrompt="1"/>
          </p:nvPr>
        </p:nvSpPr>
        <p:spPr>
          <a:xfrm>
            <a:off x="3580611" y="3397479"/>
            <a:ext cx="2353056" cy="314897"/>
          </a:xfrm>
          <a:prstGeom prst="rect">
            <a:avLst/>
          </a:prstGeom>
        </p:spPr>
        <p:txBody>
          <a:bodyPr vert="horz" lIns="0">
            <a:noAutofit/>
          </a:bodyPr>
          <a:lstStyle>
            <a:lvl1pPr marL="0" indent="0" algn="ctr">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31" name="Text Placeholder 10">
            <a:extLst>
              <a:ext uri="{FF2B5EF4-FFF2-40B4-BE49-F238E27FC236}">
                <a16:creationId xmlns:a16="http://schemas.microsoft.com/office/drawing/2014/main" id="{8B77AF21-5CE3-4B36-90D5-7CE98F35E7BC}"/>
              </a:ext>
            </a:extLst>
          </p:cNvPr>
          <p:cNvSpPr>
            <a:spLocks noGrp="1"/>
          </p:cNvSpPr>
          <p:nvPr>
            <p:ph type="body" sz="quarter" idx="37" hasCustomPrompt="1"/>
          </p:nvPr>
        </p:nvSpPr>
        <p:spPr>
          <a:xfrm>
            <a:off x="3580611" y="2489640"/>
            <a:ext cx="2353056" cy="777896"/>
          </a:xfrm>
          <a:prstGeom prst="rect">
            <a:avLst/>
          </a:prstGeom>
          <a:solidFill>
            <a:schemeClr val="tx1"/>
          </a:solidFill>
          <a:ln>
            <a:noFill/>
          </a:ln>
        </p:spPr>
        <p:txBody>
          <a:bodyPr vert="horz" lIns="0" anchor="ctr" anchorCtr="1">
            <a:noAutofit/>
          </a:bodyPr>
          <a:lstStyle>
            <a:lvl1pPr marL="0" indent="0" algn="ctr">
              <a:buFontTx/>
              <a:buNone/>
              <a:defRPr sz="20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2</a:t>
            </a:r>
          </a:p>
        </p:txBody>
      </p:sp>
      <p:sp>
        <p:nvSpPr>
          <p:cNvPr id="33" name="Text Placeholder 10">
            <a:extLst>
              <a:ext uri="{FF2B5EF4-FFF2-40B4-BE49-F238E27FC236}">
                <a16:creationId xmlns:a16="http://schemas.microsoft.com/office/drawing/2014/main" id="{850B3EFF-D14D-40FB-A673-57CB06D752BE}"/>
              </a:ext>
            </a:extLst>
          </p:cNvPr>
          <p:cNvSpPr>
            <a:spLocks noGrp="1"/>
          </p:cNvSpPr>
          <p:nvPr>
            <p:ph type="body" sz="quarter" idx="38" hasCustomPrompt="1"/>
          </p:nvPr>
        </p:nvSpPr>
        <p:spPr>
          <a:xfrm>
            <a:off x="6248400" y="3397479"/>
            <a:ext cx="2353056" cy="314897"/>
          </a:xfrm>
          <a:prstGeom prst="rect">
            <a:avLst/>
          </a:prstGeom>
        </p:spPr>
        <p:txBody>
          <a:bodyPr vert="horz" lIns="0">
            <a:noAutofit/>
          </a:bodyPr>
          <a:lstStyle>
            <a:lvl1pPr marL="0" indent="0" algn="ctr">
              <a:buFontTx/>
              <a:buNone/>
              <a:defRPr sz="1200" b="1" cap="all" baseline="0">
                <a:solidFill>
                  <a:schemeClr val="tx1"/>
                </a:solidFill>
                <a:latin typeface="+mn-lt"/>
                <a:cs typeface="Sarabun Bold"/>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Header</a:t>
            </a:r>
          </a:p>
        </p:txBody>
      </p:sp>
      <p:sp>
        <p:nvSpPr>
          <p:cNvPr id="34" name="Text Placeholder 10">
            <a:extLst>
              <a:ext uri="{FF2B5EF4-FFF2-40B4-BE49-F238E27FC236}">
                <a16:creationId xmlns:a16="http://schemas.microsoft.com/office/drawing/2014/main" id="{3D70B89C-1446-447B-9151-90F7D238804E}"/>
              </a:ext>
            </a:extLst>
          </p:cNvPr>
          <p:cNvSpPr>
            <a:spLocks noGrp="1"/>
          </p:cNvSpPr>
          <p:nvPr>
            <p:ph type="body" sz="quarter" idx="40" hasCustomPrompt="1"/>
          </p:nvPr>
        </p:nvSpPr>
        <p:spPr>
          <a:xfrm>
            <a:off x="6248400" y="2489640"/>
            <a:ext cx="2353056" cy="777896"/>
          </a:xfrm>
          <a:prstGeom prst="rect">
            <a:avLst/>
          </a:prstGeom>
          <a:solidFill>
            <a:schemeClr val="tx1"/>
          </a:solidFill>
          <a:ln>
            <a:noFill/>
          </a:ln>
        </p:spPr>
        <p:txBody>
          <a:bodyPr vert="horz" lIns="0" anchor="ctr" anchorCtr="1">
            <a:noAutofit/>
          </a:bodyPr>
          <a:lstStyle>
            <a:lvl1pPr marL="0" indent="0" algn="ctr">
              <a:buFontTx/>
              <a:buNone/>
              <a:defRPr sz="2000" b="0" baseline="0">
                <a:solidFill>
                  <a:schemeClr val="bg1"/>
                </a:solidFill>
                <a:latin typeface="Garamond" panose="02020404030301010803" pitchFamily="18" charset="0"/>
                <a:cs typeface="Garamond" panose="02020404030301010803" pitchFamily="18" charset="0"/>
              </a:defRPr>
            </a:lvl1pPr>
            <a:lvl2pPr marL="457200" indent="0">
              <a:buFontTx/>
              <a:buNone/>
              <a:defRPr sz="1400">
                <a:solidFill>
                  <a:schemeClr val="tx1"/>
                </a:solidFill>
                <a:latin typeface="Sarabun Bold"/>
                <a:cs typeface="Sarabun Bold"/>
              </a:defRPr>
            </a:lvl2pPr>
            <a:lvl3pPr marL="914400" indent="0">
              <a:buFontTx/>
              <a:buNone/>
              <a:defRPr sz="1400">
                <a:solidFill>
                  <a:schemeClr val="tx1"/>
                </a:solidFill>
                <a:latin typeface="Sarabun Bold"/>
                <a:cs typeface="Sarabun Bold"/>
              </a:defRPr>
            </a:lvl3pPr>
            <a:lvl4pPr marL="1371600" indent="0">
              <a:buFontTx/>
              <a:buNone/>
              <a:defRPr sz="1400">
                <a:solidFill>
                  <a:schemeClr val="tx1"/>
                </a:solidFill>
                <a:latin typeface="Sarabun Bold"/>
                <a:cs typeface="Sarabun Bold"/>
              </a:defRPr>
            </a:lvl4pPr>
            <a:lvl5pPr marL="1828800" indent="0">
              <a:buFontTx/>
              <a:buNone/>
              <a:defRPr sz="1400">
                <a:solidFill>
                  <a:schemeClr val="tx1"/>
                </a:solidFill>
                <a:latin typeface="Sarabun Bold"/>
                <a:cs typeface="Sarabun Bold"/>
              </a:defRPr>
            </a:lvl5pPr>
          </a:lstStyle>
          <a:p>
            <a:pPr lvl="0"/>
            <a:r>
              <a:rPr lang="en-US"/>
              <a:t>Item 3</a:t>
            </a:r>
          </a:p>
        </p:txBody>
      </p:sp>
      <p:sp>
        <p:nvSpPr>
          <p:cNvPr id="15" name="Rectangle 14">
            <a:extLst>
              <a:ext uri="{FF2B5EF4-FFF2-40B4-BE49-F238E27FC236}">
                <a16:creationId xmlns:a16="http://schemas.microsoft.com/office/drawing/2014/main" id="{FF900A3C-6CDD-433E-A2BB-E0F71EC4C94B}"/>
              </a:ext>
            </a:extLst>
          </p:cNvPr>
          <p:cNvSpPr/>
          <p:nvPr userDrawn="1"/>
        </p:nvSpPr>
        <p:spPr>
          <a:xfrm>
            <a:off x="914400" y="3267535"/>
            <a:ext cx="2353056" cy="64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D733EB7B-14DB-43EF-BADD-08FBBD4D950B}"/>
              </a:ext>
            </a:extLst>
          </p:cNvPr>
          <p:cNvSpPr/>
          <p:nvPr userDrawn="1"/>
        </p:nvSpPr>
        <p:spPr>
          <a:xfrm>
            <a:off x="3580611" y="3267535"/>
            <a:ext cx="2353056"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a:extLst>
              <a:ext uri="{FF2B5EF4-FFF2-40B4-BE49-F238E27FC236}">
                <a16:creationId xmlns:a16="http://schemas.microsoft.com/office/drawing/2014/main" id="{95C7ED8C-C1D4-4928-AF46-D57688507839}"/>
              </a:ext>
            </a:extLst>
          </p:cNvPr>
          <p:cNvSpPr/>
          <p:nvPr userDrawn="1"/>
        </p:nvSpPr>
        <p:spPr>
          <a:xfrm>
            <a:off x="6248400" y="3267535"/>
            <a:ext cx="2353056" cy="64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a:extLst>
              <a:ext uri="{FF2B5EF4-FFF2-40B4-BE49-F238E27FC236}">
                <a16:creationId xmlns:a16="http://schemas.microsoft.com/office/drawing/2014/main" id="{4F933221-6A6A-480E-B1C8-07A8DE6B59BA}"/>
              </a:ext>
            </a:extLst>
          </p:cNvPr>
          <p:cNvSpPr/>
          <p:nvPr userDrawn="1"/>
        </p:nvSpPr>
        <p:spPr>
          <a:xfrm>
            <a:off x="8927981" y="3267535"/>
            <a:ext cx="2353056"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 Placeholder 2">
            <a:extLst>
              <a:ext uri="{FF2B5EF4-FFF2-40B4-BE49-F238E27FC236}">
                <a16:creationId xmlns:a16="http://schemas.microsoft.com/office/drawing/2014/main" id="{258AEBE0-A7BD-452D-B2C8-4EC36CFB5B5E}"/>
              </a:ext>
            </a:extLst>
          </p:cNvPr>
          <p:cNvSpPr>
            <a:spLocks noGrp="1"/>
          </p:cNvSpPr>
          <p:nvPr>
            <p:ph type="body" sz="quarter" idx="48"/>
          </p:nvPr>
        </p:nvSpPr>
        <p:spPr>
          <a:xfrm>
            <a:off x="914400" y="3737563"/>
            <a:ext cx="2353056"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2" name="Text Placeholder 2">
            <a:extLst>
              <a:ext uri="{FF2B5EF4-FFF2-40B4-BE49-F238E27FC236}">
                <a16:creationId xmlns:a16="http://schemas.microsoft.com/office/drawing/2014/main" id="{D9FB38BE-6903-4845-BE67-AF03F4AFEF9F}"/>
              </a:ext>
            </a:extLst>
          </p:cNvPr>
          <p:cNvSpPr>
            <a:spLocks noGrp="1"/>
          </p:cNvSpPr>
          <p:nvPr>
            <p:ph type="body" sz="quarter" idx="49"/>
          </p:nvPr>
        </p:nvSpPr>
        <p:spPr>
          <a:xfrm>
            <a:off x="3580611" y="3737562"/>
            <a:ext cx="2353056"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35" name="Text Placeholder 2">
            <a:extLst>
              <a:ext uri="{FF2B5EF4-FFF2-40B4-BE49-F238E27FC236}">
                <a16:creationId xmlns:a16="http://schemas.microsoft.com/office/drawing/2014/main" id="{18D5C09E-9389-4AAE-BC89-488C596EEFE4}"/>
              </a:ext>
            </a:extLst>
          </p:cNvPr>
          <p:cNvSpPr>
            <a:spLocks noGrp="1"/>
          </p:cNvSpPr>
          <p:nvPr>
            <p:ph type="body" sz="quarter" idx="50"/>
          </p:nvPr>
        </p:nvSpPr>
        <p:spPr>
          <a:xfrm>
            <a:off x="6248400" y="3737561"/>
            <a:ext cx="2353056"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40" name="Text Placeholder 2">
            <a:extLst>
              <a:ext uri="{FF2B5EF4-FFF2-40B4-BE49-F238E27FC236}">
                <a16:creationId xmlns:a16="http://schemas.microsoft.com/office/drawing/2014/main" id="{7A684B42-96AD-4F91-AA46-D557A05B28AE}"/>
              </a:ext>
            </a:extLst>
          </p:cNvPr>
          <p:cNvSpPr>
            <a:spLocks noGrp="1"/>
          </p:cNvSpPr>
          <p:nvPr>
            <p:ph type="body" sz="quarter" idx="51"/>
          </p:nvPr>
        </p:nvSpPr>
        <p:spPr>
          <a:xfrm>
            <a:off x="8927981" y="3737560"/>
            <a:ext cx="2353056" cy="2179637"/>
          </a:xfrm>
        </p:spPr>
        <p:txBody>
          <a:bodyPr rIns="0">
            <a:normAutofit/>
          </a:bodyPr>
          <a:lstStyle>
            <a:lvl1pPr marL="0" indent="0" algn="ctr">
              <a:lnSpc>
                <a:spcPct val="90000"/>
              </a:lnSpc>
              <a:spcBef>
                <a:spcPts val="0"/>
              </a:spcBef>
              <a:spcAft>
                <a:spcPts val="500"/>
              </a:spcAft>
              <a:buFont typeface="Arial" panose="020B0604020202020204" pitchFamily="34" charset="0"/>
              <a:buNone/>
              <a:defRPr sz="1100"/>
            </a:lvl1pPr>
            <a:lvl2pPr marL="301752" indent="-164592" algn="ctr">
              <a:lnSpc>
                <a:spcPct val="90000"/>
              </a:lnSpc>
              <a:spcBef>
                <a:spcPts val="0"/>
              </a:spcBef>
              <a:spcAft>
                <a:spcPts val="500"/>
              </a:spcAft>
              <a:buFont typeface="Arial" panose="020B0604020202020204" pitchFamily="34" charset="0"/>
              <a:buChar char="•"/>
              <a:defRPr sz="1100"/>
            </a:lvl2pPr>
            <a:lvl3pPr marL="457200" indent="-137160" algn="ctr">
              <a:lnSpc>
                <a:spcPct val="90000"/>
              </a:lnSpc>
              <a:spcBef>
                <a:spcPts val="0"/>
              </a:spcBef>
              <a:spcAft>
                <a:spcPts val="500"/>
              </a:spcAft>
              <a:buFont typeface="Symbol" panose="05050102010706020507" pitchFamily="18" charset="2"/>
              <a:buChar char=""/>
              <a:defRPr sz="1100"/>
            </a:lvl3pPr>
            <a:lvl4pPr marL="640080" indent="-182880" algn="ctr">
              <a:lnSpc>
                <a:spcPct val="90000"/>
              </a:lnSpc>
              <a:spcBef>
                <a:spcPts val="0"/>
              </a:spcBef>
              <a:spcAft>
                <a:spcPts val="500"/>
              </a:spcAft>
              <a:buFont typeface="Wingdings" panose="05000000000000000000" pitchFamily="2" charset="2"/>
              <a:buChar char="§"/>
              <a:defRPr sz="1100"/>
            </a:lvl4pPr>
            <a:lvl5pPr marL="822960" indent="-182880" algn="ctr">
              <a:lnSpc>
                <a:spcPct val="90000"/>
              </a:lnSpc>
              <a:spcBef>
                <a:spcPts val="0"/>
              </a:spcBef>
              <a:spcAft>
                <a:spcPts val="500"/>
              </a:spcAft>
              <a:defRPr sz="1100"/>
            </a:lvl5pPr>
          </a:lstStyle>
          <a:p>
            <a:pPr lvl="0"/>
            <a:r>
              <a:rPr lang="en-US"/>
              <a:t>Click to edit Master text styles</a:t>
            </a:r>
          </a:p>
        </p:txBody>
      </p:sp>
      <p:sp>
        <p:nvSpPr>
          <p:cNvPr id="22" name="Title 1">
            <a:extLst>
              <a:ext uri="{FF2B5EF4-FFF2-40B4-BE49-F238E27FC236}">
                <a16:creationId xmlns:a16="http://schemas.microsoft.com/office/drawing/2014/main" id="{8C4C7871-56A1-436A-BD86-EEC5138DB1CF}"/>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218594754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all Out_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E903E9-1DBC-49EC-9E39-573C3A52AF6D}"/>
              </a:ext>
            </a:extLst>
          </p:cNvPr>
          <p:cNvSpPr/>
          <p:nvPr userDrawn="1"/>
        </p:nvSpPr>
        <p:spPr>
          <a:xfrm>
            <a:off x="304800" y="244556"/>
            <a:ext cx="11582400" cy="6384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94079" y="2188470"/>
            <a:ext cx="10403840" cy="2481067"/>
          </a:xfrm>
          <a:prstGeom prst="rect">
            <a:avLst/>
          </a:prstGeom>
        </p:spPr>
        <p:txBody>
          <a:bodyPr anchor="ctr" anchorCtr="0"/>
          <a:lstStyle>
            <a:lvl1pPr algn="ctr">
              <a:defRPr sz="3600" b="0" i="1">
                <a:solidFill>
                  <a:schemeClr val="bg1"/>
                </a:solidFill>
                <a:latin typeface="Garamond" panose="02020404030301010803" pitchFamily="18"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894079" y="4824599"/>
            <a:ext cx="104038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98F9CF-E71F-40E5-8638-258748666F35}"/>
              </a:ext>
            </a:extLst>
          </p:cNvPr>
          <p:cNvCxnSpPr>
            <a:cxnSpLocks/>
          </p:cNvCxnSpPr>
          <p:nvPr userDrawn="1"/>
        </p:nvCxnSpPr>
        <p:spPr>
          <a:xfrm>
            <a:off x="894079" y="2036065"/>
            <a:ext cx="104038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59117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all Out_White">
    <p:spTree>
      <p:nvGrpSpPr>
        <p:cNvPr id="1" name=""/>
        <p:cNvGrpSpPr/>
        <p:nvPr/>
      </p:nvGrpSpPr>
      <p:grpSpPr>
        <a:xfrm>
          <a:off x="0" y="0"/>
          <a:ext cx="0" cy="0"/>
          <a:chOff x="0" y="0"/>
          <a:chExt cx="0" cy="0"/>
        </a:xfrm>
      </p:grpSpPr>
      <p:sp>
        <p:nvSpPr>
          <p:cNvPr id="2" name="Title 1"/>
          <p:cNvSpPr>
            <a:spLocks noGrp="1"/>
          </p:cNvSpPr>
          <p:nvPr>
            <p:ph type="title"/>
          </p:nvPr>
        </p:nvSpPr>
        <p:spPr>
          <a:xfrm>
            <a:off x="894079" y="2188470"/>
            <a:ext cx="10403840" cy="2481067"/>
          </a:xfrm>
          <a:prstGeom prst="rect">
            <a:avLst/>
          </a:prstGeom>
        </p:spPr>
        <p:txBody>
          <a:bodyPr anchor="ctr" anchorCtr="0"/>
          <a:lstStyle>
            <a:lvl1pPr algn="ctr">
              <a:defRPr sz="3600" b="0" i="1">
                <a:solidFill>
                  <a:schemeClr val="tx1"/>
                </a:solidFill>
                <a:latin typeface="Garamond" panose="02020404030301010803" pitchFamily="18"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5B979A09-8DEA-4C1C-94B8-DD2576CB962D}"/>
              </a:ext>
            </a:extLst>
          </p:cNvPr>
          <p:cNvCxnSpPr>
            <a:cxnSpLocks/>
          </p:cNvCxnSpPr>
          <p:nvPr userDrawn="1"/>
        </p:nvCxnSpPr>
        <p:spPr>
          <a:xfrm>
            <a:off x="894079" y="4824599"/>
            <a:ext cx="104038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98F9CF-E71F-40E5-8638-258748666F35}"/>
              </a:ext>
            </a:extLst>
          </p:cNvPr>
          <p:cNvCxnSpPr>
            <a:cxnSpLocks/>
          </p:cNvCxnSpPr>
          <p:nvPr userDrawn="1"/>
        </p:nvCxnSpPr>
        <p:spPr>
          <a:xfrm>
            <a:off x="894079" y="2036065"/>
            <a:ext cx="104038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07B6D1C-F241-46B6-BF5B-CCFDE1647897}"/>
              </a:ext>
            </a:extLst>
          </p:cNvPr>
          <p:cNvSpPr/>
          <p:nvPr userDrawn="1"/>
        </p:nvSpPr>
        <p:spPr>
          <a:xfrm flipV="1">
            <a:off x="726677" y="1"/>
            <a:ext cx="10738651"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446D444F-BEB3-459E-81D1-C62A5D826423}"/>
              </a:ext>
            </a:extLst>
          </p:cNvPr>
          <p:cNvSpPr/>
          <p:nvPr userDrawn="1"/>
        </p:nvSpPr>
        <p:spPr>
          <a:xfrm>
            <a:off x="426681" y="7"/>
            <a:ext cx="11338643" cy="423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5821602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debar Lef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6D500-3373-4A48-8511-CAC28C7D7791}"/>
              </a:ext>
            </a:extLst>
          </p:cNvPr>
          <p:cNvSpPr/>
          <p:nvPr userDrawn="1"/>
        </p:nvSpPr>
        <p:spPr>
          <a:xfrm>
            <a:off x="0" y="0"/>
            <a:ext cx="11781576" cy="345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1534A1F2-1C89-4DD5-B68A-087A53486103}"/>
              </a:ext>
            </a:extLst>
          </p:cNvPr>
          <p:cNvSpPr/>
          <p:nvPr userDrawn="1"/>
        </p:nvSpPr>
        <p:spPr>
          <a:xfrm flipV="1">
            <a:off x="-1" y="5"/>
            <a:ext cx="4791456" cy="6857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Content Placeholder 4"/>
          <p:cNvSpPr>
            <a:spLocks noGrp="1"/>
          </p:cNvSpPr>
          <p:nvPr>
            <p:ph sz="quarter" idx="16" hasCustomPrompt="1"/>
          </p:nvPr>
        </p:nvSpPr>
        <p:spPr>
          <a:xfrm>
            <a:off x="4791460" y="1828800"/>
            <a:ext cx="6790945" cy="4480560"/>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itle 1">
            <a:extLst>
              <a:ext uri="{FF2B5EF4-FFF2-40B4-BE49-F238E27FC236}">
                <a16:creationId xmlns:a16="http://schemas.microsoft.com/office/drawing/2014/main" id="{8321F0FE-4045-4B80-A419-067E552B9E9C}"/>
              </a:ext>
            </a:extLst>
          </p:cNvPr>
          <p:cNvSpPr>
            <a:spLocks noGrp="1"/>
          </p:cNvSpPr>
          <p:nvPr>
            <p:ph type="title" hasCustomPrompt="1"/>
          </p:nvPr>
        </p:nvSpPr>
        <p:spPr>
          <a:xfrm>
            <a:off x="609600" y="548640"/>
            <a:ext cx="10972800" cy="1088136"/>
          </a:xfrm>
          <a:prstGeom prst="rect">
            <a:avLst/>
          </a:prstGeom>
        </p:spPr>
        <p:txBody>
          <a:bodyPr lIns="0" tIns="0" rIns="0" anchor="b"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
        <p:nvSpPr>
          <p:cNvPr id="12" name="Content Placeholder 4">
            <a:extLst>
              <a:ext uri="{FF2B5EF4-FFF2-40B4-BE49-F238E27FC236}">
                <a16:creationId xmlns:a16="http://schemas.microsoft.com/office/drawing/2014/main" id="{65D100B8-36B8-492F-B15D-B55ACCD7F0B5}"/>
              </a:ext>
            </a:extLst>
          </p:cNvPr>
          <p:cNvSpPr>
            <a:spLocks noGrp="1"/>
          </p:cNvSpPr>
          <p:nvPr>
            <p:ph sz="quarter" idx="17" hasCustomPrompt="1"/>
          </p:nvPr>
        </p:nvSpPr>
        <p:spPr>
          <a:xfrm>
            <a:off x="609605" y="1828800"/>
            <a:ext cx="4181855" cy="4480560"/>
          </a:xfrm>
          <a:prstGeom prst="rect">
            <a:avLst/>
          </a:prstGeom>
        </p:spPr>
        <p:txBody>
          <a:bodyPr lIns="0" rIns="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44655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idebar Right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4458A4-F82D-4E6A-A363-176F6E6C80CB}"/>
              </a:ext>
            </a:extLst>
          </p:cNvPr>
          <p:cNvSpPr/>
          <p:nvPr userDrawn="1"/>
        </p:nvSpPr>
        <p:spPr>
          <a:xfrm rot="10800000" flipV="1">
            <a:off x="7400540" y="-1"/>
            <a:ext cx="4791456"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Content Placeholder 4">
            <a:extLst>
              <a:ext uri="{FF2B5EF4-FFF2-40B4-BE49-F238E27FC236}">
                <a16:creationId xmlns:a16="http://schemas.microsoft.com/office/drawing/2014/main" id="{B12B412B-29CD-4ECA-8030-98D34532DBAD}"/>
              </a:ext>
            </a:extLst>
          </p:cNvPr>
          <p:cNvSpPr>
            <a:spLocks noGrp="1"/>
          </p:cNvSpPr>
          <p:nvPr>
            <p:ph sz="quarter" idx="16" hasCustomPrompt="1"/>
          </p:nvPr>
        </p:nvSpPr>
        <p:spPr>
          <a:xfrm>
            <a:off x="609600" y="1828800"/>
            <a:ext cx="6790941" cy="4480560"/>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8FDCED15-E7B1-4A40-BEE2-4DD196A0427C}"/>
              </a:ext>
            </a:extLst>
          </p:cNvPr>
          <p:cNvSpPr>
            <a:spLocks noGrp="1"/>
          </p:cNvSpPr>
          <p:nvPr>
            <p:ph sz="quarter" idx="17" hasCustomPrompt="1"/>
          </p:nvPr>
        </p:nvSpPr>
        <p:spPr>
          <a:xfrm>
            <a:off x="7400540" y="1828800"/>
            <a:ext cx="4181861" cy="4480560"/>
          </a:xfrm>
          <a:prstGeom prst="rect">
            <a:avLst/>
          </a:prstGeom>
        </p:spPr>
        <p:txBody>
          <a:bodyPr lIns="0" rIns="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49C09ED2-1040-4433-BFB6-94228A2C8359}"/>
              </a:ext>
            </a:extLst>
          </p:cNvPr>
          <p:cNvSpPr txBox="1"/>
          <p:nvPr userDrawn="1"/>
        </p:nvSpPr>
        <p:spPr>
          <a:xfrm>
            <a:off x="11074400" y="6464171"/>
            <a:ext cx="263925" cy="215444"/>
          </a:xfrm>
          <a:prstGeom prst="rect">
            <a:avLst/>
          </a:prstGeom>
          <a:noFill/>
        </p:spPr>
        <p:txBody>
          <a:bodyPr wrap="square" lIns="0" rIns="0" rtlCol="0" anchor="ctr">
            <a:spAutoFit/>
          </a:bodyPr>
          <a:lstStyle/>
          <a:p>
            <a:pPr algn="r"/>
            <a:fld id="{CC445941-74CC-4112-9061-4DB01C9C0019}" type="slidenum">
              <a:rPr lang="en-US" sz="800" smtClean="0">
                <a:solidFill>
                  <a:schemeClr val="bg1"/>
                </a:solidFill>
              </a:rPr>
              <a:pPr algn="r"/>
              <a:t>‹#›</a:t>
            </a:fld>
            <a:endParaRPr lang="en-US" sz="800">
              <a:solidFill>
                <a:schemeClr val="bg1"/>
              </a:solidFill>
            </a:endParaRPr>
          </a:p>
        </p:txBody>
      </p:sp>
      <p:sp>
        <p:nvSpPr>
          <p:cNvPr id="16" name="Text Placeholder 8">
            <a:extLst>
              <a:ext uri="{FF2B5EF4-FFF2-40B4-BE49-F238E27FC236}">
                <a16:creationId xmlns:a16="http://schemas.microsoft.com/office/drawing/2014/main" id="{9DEEB56B-DD7C-4700-AF6C-2EA37E48B481}"/>
              </a:ext>
            </a:extLst>
          </p:cNvPr>
          <p:cNvSpPr txBox="1">
            <a:spLocks/>
          </p:cNvSpPr>
          <p:nvPr userDrawn="1"/>
        </p:nvSpPr>
        <p:spPr>
          <a:xfrm>
            <a:off x="8877305" y="6460401"/>
            <a:ext cx="2244239" cy="219456"/>
          </a:xfrm>
          <a:prstGeom prst="rect">
            <a:avLst/>
          </a:prstGeom>
        </p:spPr>
        <p:txBody>
          <a:bodyPr lIns="0" r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bg1"/>
                </a:solidFill>
              </a:rPr>
              <a:t>LOCKTON COMPANIES |</a:t>
            </a:r>
          </a:p>
        </p:txBody>
      </p:sp>
      <p:sp>
        <p:nvSpPr>
          <p:cNvPr id="8" name="Title 1">
            <a:extLst>
              <a:ext uri="{FF2B5EF4-FFF2-40B4-BE49-F238E27FC236}">
                <a16:creationId xmlns:a16="http://schemas.microsoft.com/office/drawing/2014/main" id="{06809A51-2179-4476-9A96-CF6EBD76BE73}"/>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208158184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bar Left Image">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7743013D-173C-4784-917E-6FD1FD7FD620}"/>
              </a:ext>
            </a:extLst>
          </p:cNvPr>
          <p:cNvSpPr>
            <a:spLocks noGrp="1"/>
          </p:cNvSpPr>
          <p:nvPr>
            <p:ph type="pic" sz="quarter" idx="16"/>
          </p:nvPr>
        </p:nvSpPr>
        <p:spPr>
          <a:xfrm>
            <a:off x="-1" y="270999"/>
            <a:ext cx="4791456" cy="6587000"/>
          </a:xfrm>
          <a:prstGeom prst="rect">
            <a:avLst/>
          </a:prstGeom>
        </p:spPr>
        <p:txBody>
          <a:bodyPr vert="horz"/>
          <a:lstStyle>
            <a:lvl1pPr marL="0" indent="0">
              <a:buFontTx/>
              <a:buNone/>
              <a:defRPr lang="en-US"/>
            </a:lvl1pPr>
          </a:lstStyle>
          <a:p>
            <a:r>
              <a:rPr lang="en-US"/>
              <a:t>Click icon to add picture</a:t>
            </a:r>
          </a:p>
        </p:txBody>
      </p:sp>
      <p:sp>
        <p:nvSpPr>
          <p:cNvPr id="13" name="Content Placeholder 4">
            <a:extLst>
              <a:ext uri="{FF2B5EF4-FFF2-40B4-BE49-F238E27FC236}">
                <a16:creationId xmlns:a16="http://schemas.microsoft.com/office/drawing/2014/main" id="{E14C8AC2-90D9-4F54-B63A-F76680B80BC1}"/>
              </a:ext>
            </a:extLst>
          </p:cNvPr>
          <p:cNvSpPr>
            <a:spLocks noGrp="1"/>
          </p:cNvSpPr>
          <p:nvPr>
            <p:ph sz="quarter" idx="17" hasCustomPrompt="1"/>
          </p:nvPr>
        </p:nvSpPr>
        <p:spPr>
          <a:xfrm>
            <a:off x="5120677" y="1828800"/>
            <a:ext cx="6156960" cy="4480560"/>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8A614020-6F12-4400-973C-C3E71B259607}"/>
              </a:ext>
            </a:extLst>
          </p:cNvPr>
          <p:cNvSpPr>
            <a:spLocks noGrp="1"/>
          </p:cNvSpPr>
          <p:nvPr>
            <p:ph type="title" hasCustomPrompt="1"/>
          </p:nvPr>
        </p:nvSpPr>
        <p:spPr>
          <a:xfrm>
            <a:off x="609600" y="548640"/>
            <a:ext cx="10972800" cy="1088136"/>
          </a:xfrm>
          <a:prstGeom prst="rect">
            <a:avLst/>
          </a:prstGeom>
        </p:spPr>
        <p:txBody>
          <a:bodyPr lIns="0" tIns="0" r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
        <p:nvSpPr>
          <p:cNvPr id="7" name="Rectangle 6">
            <a:extLst>
              <a:ext uri="{FF2B5EF4-FFF2-40B4-BE49-F238E27FC236}">
                <a16:creationId xmlns:a16="http://schemas.microsoft.com/office/drawing/2014/main" id="{6F1D6DA0-3B07-4AC4-B40B-F443E626B60F}"/>
              </a:ext>
            </a:extLst>
          </p:cNvPr>
          <p:cNvSpPr/>
          <p:nvPr userDrawn="1"/>
        </p:nvSpPr>
        <p:spPr>
          <a:xfrm flipV="1">
            <a:off x="0" y="1"/>
            <a:ext cx="11465325"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549146231"/>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debar Right Image">
    <p:spTree>
      <p:nvGrpSpPr>
        <p:cNvPr id="1" name=""/>
        <p:cNvGrpSpPr/>
        <p:nvPr/>
      </p:nvGrpSpPr>
      <p:grpSpPr>
        <a:xfrm>
          <a:off x="0" y="0"/>
          <a:ext cx="0" cy="0"/>
          <a:chOff x="0" y="0"/>
          <a:chExt cx="0" cy="0"/>
        </a:xfrm>
      </p:grpSpPr>
      <p:sp>
        <p:nvSpPr>
          <p:cNvPr id="27" name="Content Placeholder 4">
            <a:extLst>
              <a:ext uri="{FF2B5EF4-FFF2-40B4-BE49-F238E27FC236}">
                <a16:creationId xmlns:a16="http://schemas.microsoft.com/office/drawing/2014/main" id="{2F186CF8-90AD-4CC8-A3F9-EA5C2EBDB04A}"/>
              </a:ext>
            </a:extLst>
          </p:cNvPr>
          <p:cNvSpPr>
            <a:spLocks noGrp="1"/>
          </p:cNvSpPr>
          <p:nvPr>
            <p:ph sz="quarter" idx="17" hasCustomPrompt="1"/>
          </p:nvPr>
        </p:nvSpPr>
        <p:spPr>
          <a:xfrm>
            <a:off x="609603" y="1828800"/>
            <a:ext cx="6790943" cy="4480560"/>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Picture Placeholder 29">
            <a:extLst>
              <a:ext uri="{FF2B5EF4-FFF2-40B4-BE49-F238E27FC236}">
                <a16:creationId xmlns:a16="http://schemas.microsoft.com/office/drawing/2014/main" id="{8A1631B9-240B-44B4-BD2A-02407D960DAF}"/>
              </a:ext>
            </a:extLst>
          </p:cNvPr>
          <p:cNvSpPr>
            <a:spLocks noGrp="1"/>
          </p:cNvSpPr>
          <p:nvPr>
            <p:ph type="pic" sz="quarter" idx="16"/>
          </p:nvPr>
        </p:nvSpPr>
        <p:spPr>
          <a:xfrm>
            <a:off x="7400544" y="4"/>
            <a:ext cx="4791456" cy="6857999"/>
          </a:xfrm>
          <a:custGeom>
            <a:avLst/>
            <a:gdLst>
              <a:gd name="connsiteX0" fmla="*/ 0 w 3590925"/>
              <a:gd name="connsiteY0" fmla="*/ 0 h 6857999"/>
              <a:gd name="connsiteX1" fmla="*/ 3590925 w 3590925"/>
              <a:gd name="connsiteY1" fmla="*/ 0 h 6857999"/>
              <a:gd name="connsiteX2" fmla="*/ 3590925 w 3590925"/>
              <a:gd name="connsiteY2" fmla="*/ 6857999 h 6857999"/>
              <a:gd name="connsiteX3" fmla="*/ 0 w 3590925"/>
              <a:gd name="connsiteY3" fmla="*/ 6857999 h 6857999"/>
              <a:gd name="connsiteX4" fmla="*/ 0 w 3590925"/>
              <a:gd name="connsiteY4" fmla="*/ 270999 h 6857999"/>
              <a:gd name="connsiteX5" fmla="*/ 3045919 w 3590925"/>
              <a:gd name="connsiteY5" fmla="*/ 270999 h 6857999"/>
              <a:gd name="connsiteX6" fmla="*/ 3045919 w 3590925"/>
              <a:gd name="connsiteY6" fmla="*/ 1 h 6857999"/>
              <a:gd name="connsiteX7" fmla="*/ 0 w 3590925"/>
              <a:gd name="connsiteY7"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925" h="6857999">
                <a:moveTo>
                  <a:pt x="0" y="0"/>
                </a:moveTo>
                <a:lnTo>
                  <a:pt x="3590925" y="0"/>
                </a:lnTo>
                <a:lnTo>
                  <a:pt x="3590925" y="6857999"/>
                </a:lnTo>
                <a:lnTo>
                  <a:pt x="0" y="6857999"/>
                </a:lnTo>
                <a:lnTo>
                  <a:pt x="0" y="270999"/>
                </a:lnTo>
                <a:lnTo>
                  <a:pt x="3045919" y="270999"/>
                </a:lnTo>
                <a:lnTo>
                  <a:pt x="3045919" y="1"/>
                </a:lnTo>
                <a:lnTo>
                  <a:pt x="0" y="1"/>
                </a:lnTo>
                <a:close/>
              </a:path>
            </a:pathLst>
          </a:custGeom>
        </p:spPr>
        <p:txBody>
          <a:bodyPr vert="horz" wrap="square">
            <a:noAutofit/>
          </a:bodyPr>
          <a:lstStyle>
            <a:lvl1pPr marL="0" indent="0">
              <a:buFontTx/>
              <a:buNone/>
              <a:defRPr lang="en-US">
                <a:solidFill>
                  <a:schemeClr val="bg1"/>
                </a:solidFill>
              </a:defRPr>
            </a:lvl1pPr>
          </a:lstStyle>
          <a:p>
            <a:r>
              <a:rPr lang="en-US"/>
              <a:t>Click icon to add picture</a:t>
            </a:r>
          </a:p>
        </p:txBody>
      </p:sp>
      <p:sp>
        <p:nvSpPr>
          <p:cNvPr id="6" name="Rectangle 5">
            <a:extLst>
              <a:ext uri="{FF2B5EF4-FFF2-40B4-BE49-F238E27FC236}">
                <a16:creationId xmlns:a16="http://schemas.microsoft.com/office/drawing/2014/main" id="{27C5C6F6-74D6-4835-948D-E3D60FFA7D06}"/>
              </a:ext>
            </a:extLst>
          </p:cNvPr>
          <p:cNvSpPr/>
          <p:nvPr userDrawn="1"/>
        </p:nvSpPr>
        <p:spPr>
          <a:xfrm flipV="1">
            <a:off x="0" y="1"/>
            <a:ext cx="11465325"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4BDEDA7B-F248-4595-A517-501B707B66D0}"/>
              </a:ext>
            </a:extLst>
          </p:cNvPr>
          <p:cNvSpPr>
            <a:spLocks noGrp="1"/>
          </p:cNvSpPr>
          <p:nvPr>
            <p:ph type="title" hasCustomPrompt="1"/>
          </p:nvPr>
        </p:nvSpPr>
        <p:spPr>
          <a:xfrm>
            <a:off x="623779" y="548622"/>
            <a:ext cx="6790943" cy="1088136"/>
          </a:xfrm>
          <a:prstGeom prst="rect">
            <a:avLst/>
          </a:prstGeom>
        </p:spPr>
        <p:txBody>
          <a:bodyPr lIns="0" anchor="b"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97235346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xhibit Layout">
    <p:spTree>
      <p:nvGrpSpPr>
        <p:cNvPr id="1" name=""/>
        <p:cNvGrpSpPr/>
        <p:nvPr/>
      </p:nvGrpSpPr>
      <p:grpSpPr>
        <a:xfrm>
          <a:off x="0" y="0"/>
          <a:ext cx="0" cy="0"/>
          <a:chOff x="0" y="0"/>
          <a:chExt cx="0" cy="0"/>
        </a:xfrm>
      </p:grpSpPr>
      <p:sp>
        <p:nvSpPr>
          <p:cNvPr id="9" name="Rectangle 8"/>
          <p:cNvSpPr/>
          <p:nvPr userDrawn="1"/>
        </p:nvSpPr>
        <p:spPr bwMode="auto">
          <a:xfrm>
            <a:off x="0" y="0"/>
            <a:ext cx="8026400" cy="6858000"/>
          </a:xfrm>
          <a:prstGeom prst="rect">
            <a:avLst/>
          </a:prstGeom>
          <a:solidFill>
            <a:srgbClr val="E9EBE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Segoe UI" panose="020B0502040204020203" pitchFamily="34" charset="0"/>
            </a:endParaRPr>
          </a:p>
        </p:txBody>
      </p:sp>
      <p:sp>
        <p:nvSpPr>
          <p:cNvPr id="11" name="Content Placeholder 7">
            <a:extLst>
              <a:ext uri="{FF2B5EF4-FFF2-40B4-BE49-F238E27FC236}">
                <a16:creationId xmlns:a16="http://schemas.microsoft.com/office/drawing/2014/main" id="{2E5EAF36-B329-4290-91FC-0BD304F27918}"/>
              </a:ext>
            </a:extLst>
          </p:cNvPr>
          <p:cNvSpPr>
            <a:spLocks noGrp="1"/>
          </p:cNvSpPr>
          <p:nvPr>
            <p:ph sz="quarter" idx="18"/>
          </p:nvPr>
        </p:nvSpPr>
        <p:spPr>
          <a:xfrm>
            <a:off x="8026397" y="1828800"/>
            <a:ext cx="3556003" cy="4343400"/>
          </a:xfrm>
          <a:prstGeom prst="rect">
            <a:avLst/>
          </a:prstGeom>
        </p:spPr>
        <p:txBody>
          <a:bodyPr lIns="0" rIns="0">
            <a:noAutofit/>
          </a:bodyPr>
          <a:lstStyle>
            <a:lvl1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1pPr>
            <a:lvl2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2pPr>
            <a:lvl3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3pPr>
            <a:lvl4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4pPr>
            <a:lvl5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24B94D49-B7DC-4F85-A20A-9EB185358B06}"/>
              </a:ext>
            </a:extLst>
          </p:cNvPr>
          <p:cNvSpPr>
            <a:spLocks noGrp="1"/>
          </p:cNvSpPr>
          <p:nvPr>
            <p:ph sz="quarter" idx="16" hasCustomPrompt="1"/>
          </p:nvPr>
        </p:nvSpPr>
        <p:spPr>
          <a:xfrm>
            <a:off x="609603" y="1828800"/>
            <a:ext cx="7416799" cy="4343420"/>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EBC54D3-E614-46A4-87E9-6E28AEE7F283}"/>
              </a:ext>
            </a:extLst>
          </p:cNvPr>
          <p:cNvSpPr>
            <a:spLocks noGrp="1"/>
          </p:cNvSpPr>
          <p:nvPr>
            <p:ph type="body" sz="quarter" idx="12" hasCustomPrompt="1"/>
          </p:nvPr>
        </p:nvSpPr>
        <p:spPr>
          <a:xfrm>
            <a:off x="914400" y="6336799"/>
            <a:ext cx="5130800" cy="192087"/>
          </a:xfrm>
        </p:spPr>
        <p:txBody>
          <a:bodyPr>
            <a:noAutofit/>
          </a:bodyPr>
          <a:lstStyle>
            <a:lvl1pPr marL="0" indent="0">
              <a:buNone/>
              <a:defRPr sz="700"/>
            </a:lvl1pPr>
          </a:lstStyle>
          <a:p>
            <a:pPr lvl="0"/>
            <a:r>
              <a:rPr lang="en-US"/>
              <a:t>Source:</a:t>
            </a:r>
          </a:p>
        </p:txBody>
      </p:sp>
      <p:sp>
        <p:nvSpPr>
          <p:cNvPr id="14" name="Rectangle 13">
            <a:extLst>
              <a:ext uri="{FF2B5EF4-FFF2-40B4-BE49-F238E27FC236}">
                <a16:creationId xmlns:a16="http://schemas.microsoft.com/office/drawing/2014/main" id="{597176F0-B53A-4EEF-A6BF-A87A3E43FFA0}"/>
              </a:ext>
            </a:extLst>
          </p:cNvPr>
          <p:cNvSpPr/>
          <p:nvPr userDrawn="1"/>
        </p:nvSpPr>
        <p:spPr>
          <a:xfrm flipV="1">
            <a:off x="0" y="1"/>
            <a:ext cx="11465325"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itle 1">
            <a:extLst>
              <a:ext uri="{FF2B5EF4-FFF2-40B4-BE49-F238E27FC236}">
                <a16:creationId xmlns:a16="http://schemas.microsoft.com/office/drawing/2014/main" id="{3AE713D9-D2D9-4411-A52A-07DBB89943C5}"/>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98160502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xhibit Layout - Whi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D07D44-D1C9-4AE8-8715-E80300ECED8B}"/>
              </a:ext>
            </a:extLst>
          </p:cNvPr>
          <p:cNvSpPr/>
          <p:nvPr userDrawn="1"/>
        </p:nvSpPr>
        <p:spPr bwMode="auto">
          <a:xfrm flipH="1">
            <a:off x="8026399" y="0"/>
            <a:ext cx="4165596" cy="6858000"/>
          </a:xfrm>
          <a:prstGeom prst="rect">
            <a:avLst/>
          </a:prstGeom>
          <a:solidFill>
            <a:srgbClr val="E8EBE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Segoe UI" panose="020B0502040204020203" pitchFamily="34" charset="0"/>
            </a:endParaRPr>
          </a:p>
        </p:txBody>
      </p:sp>
      <p:sp>
        <p:nvSpPr>
          <p:cNvPr id="10" name="Content Placeholder 7">
            <a:extLst>
              <a:ext uri="{FF2B5EF4-FFF2-40B4-BE49-F238E27FC236}">
                <a16:creationId xmlns:a16="http://schemas.microsoft.com/office/drawing/2014/main" id="{0051607A-14A8-4698-BEAB-72DB58A78523}"/>
              </a:ext>
            </a:extLst>
          </p:cNvPr>
          <p:cNvSpPr>
            <a:spLocks noGrp="1"/>
          </p:cNvSpPr>
          <p:nvPr>
            <p:ph sz="quarter" idx="18"/>
          </p:nvPr>
        </p:nvSpPr>
        <p:spPr>
          <a:xfrm>
            <a:off x="8026397" y="1828800"/>
            <a:ext cx="3556003" cy="4343400"/>
          </a:xfrm>
          <a:prstGeom prst="rect">
            <a:avLst/>
          </a:prstGeom>
        </p:spPr>
        <p:txBody>
          <a:bodyPr lIns="0" rIns="0">
            <a:noAutofit/>
          </a:bodyPr>
          <a:lstStyle>
            <a:lvl1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1pPr>
            <a:lvl2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2pPr>
            <a:lvl3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3pPr>
            <a:lvl4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4pPr>
            <a:lvl5pPr marR="0" algn="l" defTabSz="914400" rtl="0" eaLnBrk="1" fontAlgn="base" latinLnBrk="0" hangingPunct="1">
              <a:lnSpc>
                <a:spcPct val="100000"/>
              </a:lnSpc>
              <a:spcBef>
                <a:spcPts val="500"/>
              </a:spcBef>
              <a:spcAft>
                <a:spcPct val="0"/>
              </a:spcAft>
              <a:buClr>
                <a:schemeClr val="tx1"/>
              </a:buClr>
              <a:tabLst/>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B9A2B5AB-DE09-4412-A35E-7B4B3392BF1A}"/>
              </a:ext>
            </a:extLst>
          </p:cNvPr>
          <p:cNvSpPr>
            <a:spLocks noGrp="1"/>
          </p:cNvSpPr>
          <p:nvPr>
            <p:ph sz="quarter" idx="16" hasCustomPrompt="1"/>
          </p:nvPr>
        </p:nvSpPr>
        <p:spPr>
          <a:xfrm>
            <a:off x="609600" y="1828800"/>
            <a:ext cx="7416797" cy="4343420"/>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6152B4F2-6440-45EE-97CF-B552FD2D7372}"/>
              </a:ext>
            </a:extLst>
          </p:cNvPr>
          <p:cNvSpPr>
            <a:spLocks noGrp="1"/>
          </p:cNvSpPr>
          <p:nvPr>
            <p:ph type="body" sz="quarter" idx="12" hasCustomPrompt="1"/>
          </p:nvPr>
        </p:nvSpPr>
        <p:spPr>
          <a:xfrm>
            <a:off x="914400" y="6336799"/>
            <a:ext cx="5130800" cy="192087"/>
          </a:xfrm>
        </p:spPr>
        <p:txBody>
          <a:bodyPr>
            <a:noAutofit/>
          </a:bodyPr>
          <a:lstStyle>
            <a:lvl1pPr marL="0" indent="0">
              <a:buNone/>
              <a:defRPr sz="700"/>
            </a:lvl1pPr>
          </a:lstStyle>
          <a:p>
            <a:pPr lvl="0"/>
            <a:r>
              <a:rPr lang="en-US"/>
              <a:t>Source:</a:t>
            </a:r>
          </a:p>
        </p:txBody>
      </p:sp>
      <p:sp>
        <p:nvSpPr>
          <p:cNvPr id="17" name="Rectangle 16">
            <a:extLst>
              <a:ext uri="{FF2B5EF4-FFF2-40B4-BE49-F238E27FC236}">
                <a16:creationId xmlns:a16="http://schemas.microsoft.com/office/drawing/2014/main" id="{34AC6ECF-374D-42BD-B4A7-79A3C989C341}"/>
              </a:ext>
            </a:extLst>
          </p:cNvPr>
          <p:cNvSpPr/>
          <p:nvPr userDrawn="1"/>
        </p:nvSpPr>
        <p:spPr>
          <a:xfrm flipV="1">
            <a:off x="-1" y="1"/>
            <a:ext cx="12188952"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EBBDD718-FBA0-4F8A-87BB-9AFA793CCADF}"/>
              </a:ext>
            </a:extLst>
          </p:cNvPr>
          <p:cNvSpPr txBox="1"/>
          <p:nvPr userDrawn="1"/>
        </p:nvSpPr>
        <p:spPr>
          <a:xfrm>
            <a:off x="11074400" y="6464171"/>
            <a:ext cx="263925" cy="215444"/>
          </a:xfrm>
          <a:prstGeom prst="rect">
            <a:avLst/>
          </a:prstGeom>
          <a:noFill/>
        </p:spPr>
        <p:txBody>
          <a:bodyPr wrap="square" lIns="0" rIns="0" rtlCol="0" anchor="ctr">
            <a:spAutoFit/>
          </a:bodyPr>
          <a:lstStyle/>
          <a:p>
            <a:pPr algn="r"/>
            <a:fld id="{CC445941-74CC-4112-9061-4DB01C9C0019}" type="slidenum">
              <a:rPr lang="en-US" sz="800" smtClean="0"/>
              <a:pPr algn="r"/>
              <a:t>‹#›</a:t>
            </a:fld>
            <a:endParaRPr lang="en-US" sz="800"/>
          </a:p>
        </p:txBody>
      </p:sp>
      <p:sp>
        <p:nvSpPr>
          <p:cNvPr id="21" name="Text Placeholder 8">
            <a:extLst>
              <a:ext uri="{FF2B5EF4-FFF2-40B4-BE49-F238E27FC236}">
                <a16:creationId xmlns:a16="http://schemas.microsoft.com/office/drawing/2014/main" id="{E1BD7843-CA8B-4084-B568-34086349CBE9}"/>
              </a:ext>
            </a:extLst>
          </p:cNvPr>
          <p:cNvSpPr txBox="1">
            <a:spLocks/>
          </p:cNvSpPr>
          <p:nvPr userDrawn="1"/>
        </p:nvSpPr>
        <p:spPr>
          <a:xfrm>
            <a:off x="8877305" y="6460401"/>
            <a:ext cx="2244239" cy="219456"/>
          </a:xfrm>
          <a:prstGeom prst="rect">
            <a:avLst/>
          </a:prstGeom>
        </p:spPr>
        <p:txBody>
          <a:bodyPr lIns="0" r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tx1"/>
                </a:solidFill>
              </a:rPr>
              <a:t>LOCKTON COMPANIES |</a:t>
            </a:r>
          </a:p>
        </p:txBody>
      </p:sp>
      <p:sp>
        <p:nvSpPr>
          <p:cNvPr id="11" name="Title 1">
            <a:extLst>
              <a:ext uri="{FF2B5EF4-FFF2-40B4-BE49-F238E27FC236}">
                <a16:creationId xmlns:a16="http://schemas.microsoft.com/office/drawing/2014/main" id="{BC4345A5-BE86-49C3-85C2-887F2202AD16}"/>
              </a:ext>
            </a:extLst>
          </p:cNvPr>
          <p:cNvSpPr>
            <a:spLocks noGrp="1"/>
          </p:cNvSpPr>
          <p:nvPr>
            <p:ph type="title" hasCustomPrompt="1"/>
          </p:nvPr>
        </p:nvSpPr>
        <p:spPr>
          <a:xfrm>
            <a:off x="623776" y="548622"/>
            <a:ext cx="10958624" cy="1088136"/>
          </a:xfrm>
          <a:prstGeom prst="rect">
            <a:avLst/>
          </a:prstGeom>
        </p:spPr>
        <p:txBody>
          <a:bodyPr lIns="0" anchor="t" anchorCtr="0">
            <a:noAutofit/>
          </a:bodyPr>
          <a:lstStyle>
            <a:lvl1pPr algn="l">
              <a:defRPr sz="3600" i="1">
                <a:solidFill>
                  <a:schemeClr val="tx1"/>
                </a:solidFill>
                <a:latin typeface="Garamond" panose="02020404030301010803" pitchFamily="18" charset="0"/>
              </a:defRPr>
            </a:lvl1pPr>
          </a:lstStyle>
          <a:p>
            <a:r>
              <a:rPr lang="en-US"/>
              <a:t>Click to add slide header</a:t>
            </a:r>
          </a:p>
        </p:txBody>
      </p:sp>
    </p:spTree>
    <p:extLst>
      <p:ext uri="{BB962C8B-B14F-4D97-AF65-F5344CB8AC3E}">
        <p14:creationId xmlns:p14="http://schemas.microsoft.com/office/powerpoint/2010/main" val="11327017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re HCM Cover">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AC3C02-CB13-7175-4095-296E5071783F}"/>
              </a:ext>
            </a:extLst>
          </p:cNvPr>
          <p:cNvPicPr>
            <a:picLocks noChangeAspect="1"/>
          </p:cNvPicPr>
          <p:nvPr userDrawn="1"/>
        </p:nvPicPr>
        <p:blipFill>
          <a:blip r:embed="rId2">
            <a:extLst>
              <a:ext uri="{28A0092B-C50C-407E-A947-70E740481C1C}">
                <a14:useLocalDpi xmlns:a14="http://schemas.microsoft.com/office/drawing/2010/main" val="0"/>
              </a:ext>
            </a:extLst>
          </a:blip>
          <a:srcRect r="30042"/>
          <a:stretch>
            <a:fillRect/>
          </a:stretch>
        </p:blipFill>
        <p:spPr>
          <a:xfrm>
            <a:off x="7394317" y="0"/>
            <a:ext cx="4797683" cy="6858000"/>
          </a:xfrm>
          <a:prstGeom prst="rect">
            <a:avLst/>
          </a:prstGeom>
        </p:spPr>
      </p:pic>
      <p:sp>
        <p:nvSpPr>
          <p:cNvPr id="9" name="Title 1">
            <a:extLst>
              <a:ext uri="{FF2B5EF4-FFF2-40B4-BE49-F238E27FC236}">
                <a16:creationId xmlns:a16="http://schemas.microsoft.com/office/drawing/2014/main" id="{53CA02F0-0A37-DA70-C70F-33CF117EC772}"/>
              </a:ext>
            </a:extLst>
          </p:cNvPr>
          <p:cNvSpPr>
            <a:spLocks noGrp="1"/>
          </p:cNvSpPr>
          <p:nvPr>
            <p:ph type="ctrTitle" hasCustomPrompt="1"/>
          </p:nvPr>
        </p:nvSpPr>
        <p:spPr>
          <a:xfrm>
            <a:off x="679485" y="1841497"/>
            <a:ext cx="6714832" cy="2773947"/>
          </a:xfrm>
        </p:spPr>
        <p:txBody>
          <a:bodyPr lIns="91440" tIns="45720" rIns="91440" bIns="45720" anchor="b">
            <a:noAutofit/>
          </a:bodyPr>
          <a:lstStyle>
            <a:lvl1pPr algn="l">
              <a:defRPr sz="6000" b="1" i="0" cap="all" baseline="0">
                <a:solidFill>
                  <a:schemeClr val="bg1"/>
                </a:solidFill>
                <a:latin typeface="+mn-lt"/>
                <a:ea typeface="Segoe UI Black" panose="020B0A02040204020203" pitchFamily="34" charset="0"/>
              </a:defRPr>
            </a:lvl1pPr>
          </a:lstStyle>
          <a:p>
            <a:r>
              <a:rPr lang="en-US" dirty="0"/>
              <a:t>CLICK TO ADD TITLE</a:t>
            </a:r>
          </a:p>
        </p:txBody>
      </p:sp>
      <p:sp>
        <p:nvSpPr>
          <p:cNvPr id="10" name="Subtitle 2">
            <a:extLst>
              <a:ext uri="{FF2B5EF4-FFF2-40B4-BE49-F238E27FC236}">
                <a16:creationId xmlns:a16="http://schemas.microsoft.com/office/drawing/2014/main" id="{E914B4A0-57E7-44A3-51FE-347A7FBB37F9}"/>
              </a:ext>
            </a:extLst>
          </p:cNvPr>
          <p:cNvSpPr>
            <a:spLocks noGrp="1"/>
          </p:cNvSpPr>
          <p:nvPr>
            <p:ph type="subTitle" idx="1"/>
          </p:nvPr>
        </p:nvSpPr>
        <p:spPr>
          <a:xfrm>
            <a:off x="660133" y="4764412"/>
            <a:ext cx="6714832" cy="461665"/>
          </a:xfrm>
          <a:prstGeom prst="rect">
            <a:avLst/>
          </a:prstGeom>
        </p:spPr>
        <p:txBody>
          <a:bodyPr lIns="91440" tIns="45720" rIns="91440" bIns="45720">
            <a:noAutofit/>
          </a:bodyPr>
          <a:lstStyle>
            <a:lvl1pPr marL="0" indent="0" algn="l">
              <a:buNone/>
              <a:defRPr sz="2400">
                <a:solidFill>
                  <a:schemeClr val="accent3"/>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11" name="Picture 10">
            <a:extLst>
              <a:ext uri="{FF2B5EF4-FFF2-40B4-BE49-F238E27FC236}">
                <a16:creationId xmlns:a16="http://schemas.microsoft.com/office/drawing/2014/main" id="{F752B454-E813-E78B-A1A1-B8ECAD799B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9485" y="556335"/>
            <a:ext cx="1592000" cy="728827"/>
          </a:xfrm>
          <a:prstGeom prst="rect">
            <a:avLst/>
          </a:prstGeom>
        </p:spPr>
      </p:pic>
      <p:sp>
        <p:nvSpPr>
          <p:cNvPr id="13" name="Text Placeholder 5">
            <a:extLst>
              <a:ext uri="{FF2B5EF4-FFF2-40B4-BE49-F238E27FC236}">
                <a16:creationId xmlns:a16="http://schemas.microsoft.com/office/drawing/2014/main" id="{B8052992-910F-5D68-79EB-229EAD796706}"/>
              </a:ext>
            </a:extLst>
          </p:cNvPr>
          <p:cNvSpPr>
            <a:spLocks noGrp="1"/>
          </p:cNvSpPr>
          <p:nvPr>
            <p:ph type="body" sz="quarter" idx="13" hasCustomPrompt="1"/>
          </p:nvPr>
        </p:nvSpPr>
        <p:spPr>
          <a:xfrm>
            <a:off x="679485" y="5487001"/>
            <a:ext cx="6714832" cy="382922"/>
          </a:xfrm>
          <a:prstGeom prst="rect">
            <a:avLst/>
          </a:prstGeom>
        </p:spPr>
        <p:txBody>
          <a:bodyPr lIns="91440" tIns="45720" rIns="91440" bIns="45720" anchor="b"/>
          <a:lstStyle>
            <a:lvl1pPr>
              <a:defRPr sz="1300">
                <a:solidFill>
                  <a:schemeClr val="bg1"/>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589814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3716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graphicFrame>
        <p:nvGraphicFramePr>
          <p:cNvPr id="8" name="Table 7"/>
          <p:cNvGraphicFramePr>
            <a:graphicFrameLocks noGrp="1"/>
          </p:cNvGraphicFramePr>
          <p:nvPr userDrawn="1">
            <p:extLst>
              <p:ext uri="{D42A27DB-BD31-4B8C-83A1-F6EECF244321}">
                <p14:modId xmlns:p14="http://schemas.microsoft.com/office/powerpoint/2010/main" val="3541411815"/>
              </p:ext>
            </p:extLst>
          </p:nvPr>
        </p:nvGraphicFramePr>
        <p:xfrm>
          <a:off x="914400" y="1828800"/>
          <a:ext cx="10363200" cy="4495800"/>
        </p:xfrm>
        <a:graphic>
          <a:graphicData uri="http://schemas.openxmlformats.org/drawingml/2006/table">
            <a:tbl>
              <a:tblPr firstRow="1" bandRow="1"/>
              <a:tblGrid>
                <a:gridCol w="10363200">
                  <a:extLst>
                    <a:ext uri="{9D8B030D-6E8A-4147-A177-3AD203B41FA5}">
                      <a16:colId xmlns:a16="http://schemas.microsoft.com/office/drawing/2014/main" val="20000"/>
                    </a:ext>
                  </a:extLst>
                </a:gridCol>
              </a:tblGrid>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no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89391"/>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392226"/>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988383"/>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671371"/>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8671203"/>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858432"/>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8951264"/>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389628"/>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117853"/>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0763175"/>
                  </a:ext>
                </a:extLst>
              </a:tr>
              <a:tr h="299720">
                <a:tc>
                  <a:txBody>
                    <a:body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7535507"/>
                  </a:ext>
                </a:extLst>
              </a:tr>
              <a:tr h="299720">
                <a:tc>
                  <a:txBody>
                    <a:bodyPr/>
                    <a:lstStyle>
                      <a:lvl1pPr marL="0" algn="l" defTabSz="914400" rtl="0" eaLnBrk="1" latinLnBrk="0" hangingPunct="1">
                        <a:defRPr sz="1800" b="1" kern="1200">
                          <a:solidFill>
                            <a:schemeClr val="lt1"/>
                          </a:solidFill>
                          <a:latin typeface="Tahoma"/>
                          <a:ea typeface=""/>
                          <a:cs typeface=""/>
                        </a:defRPr>
                      </a:lvl1pPr>
                      <a:lvl2pPr marL="457200" algn="l" defTabSz="914400" rtl="0" eaLnBrk="1" latinLnBrk="0" hangingPunct="1">
                        <a:defRPr sz="1800" b="1" kern="1200">
                          <a:solidFill>
                            <a:schemeClr val="lt1"/>
                          </a:solidFill>
                          <a:latin typeface="Tahoma"/>
                          <a:ea typeface=""/>
                          <a:cs typeface=""/>
                        </a:defRPr>
                      </a:lvl2pPr>
                      <a:lvl3pPr marL="914400" algn="l" defTabSz="914400" rtl="0" eaLnBrk="1" latinLnBrk="0" hangingPunct="1">
                        <a:defRPr sz="1800" b="1" kern="1200">
                          <a:solidFill>
                            <a:schemeClr val="lt1"/>
                          </a:solidFill>
                          <a:latin typeface="Tahoma"/>
                          <a:ea typeface=""/>
                          <a:cs typeface=""/>
                        </a:defRPr>
                      </a:lvl3pPr>
                      <a:lvl4pPr marL="1371600" algn="l" defTabSz="914400" rtl="0" eaLnBrk="1" latinLnBrk="0" hangingPunct="1">
                        <a:defRPr sz="1800" b="1" kern="1200">
                          <a:solidFill>
                            <a:schemeClr val="lt1"/>
                          </a:solidFill>
                          <a:latin typeface="Tahoma"/>
                          <a:ea typeface=""/>
                          <a:cs typeface=""/>
                        </a:defRPr>
                      </a:lvl4pPr>
                      <a:lvl5pPr marL="1828800" algn="l" defTabSz="914400" rtl="0" eaLnBrk="1" latinLnBrk="0" hangingPunct="1">
                        <a:defRPr sz="1800" b="1" kern="1200">
                          <a:solidFill>
                            <a:schemeClr val="lt1"/>
                          </a:solidFill>
                          <a:latin typeface="Tahoma"/>
                          <a:ea typeface=""/>
                          <a:cs typeface=""/>
                        </a:defRPr>
                      </a:lvl5pPr>
                      <a:lvl6pPr marL="2286000" algn="l" defTabSz="914400" rtl="0" eaLnBrk="1" latinLnBrk="0" hangingPunct="1">
                        <a:defRPr sz="1800" b="1" kern="1200">
                          <a:solidFill>
                            <a:schemeClr val="lt1"/>
                          </a:solidFill>
                          <a:latin typeface="Tahoma"/>
                          <a:ea typeface=""/>
                          <a:cs typeface=""/>
                        </a:defRPr>
                      </a:lvl6pPr>
                      <a:lvl7pPr marL="2743200" algn="l" defTabSz="914400" rtl="0" eaLnBrk="1" latinLnBrk="0" hangingPunct="1">
                        <a:defRPr sz="1800" b="1" kern="1200">
                          <a:solidFill>
                            <a:schemeClr val="lt1"/>
                          </a:solidFill>
                          <a:latin typeface="Tahoma"/>
                          <a:ea typeface=""/>
                          <a:cs typeface=""/>
                        </a:defRPr>
                      </a:lvl7pPr>
                      <a:lvl8pPr marL="3200400" algn="l" defTabSz="914400" rtl="0" eaLnBrk="1" latinLnBrk="0" hangingPunct="1">
                        <a:defRPr sz="1800" b="1" kern="1200">
                          <a:solidFill>
                            <a:schemeClr val="lt1"/>
                          </a:solidFill>
                          <a:latin typeface="Tahoma"/>
                          <a:ea typeface=""/>
                          <a:cs typeface=""/>
                        </a:defRPr>
                      </a:lvl8pPr>
                      <a:lvl9pPr marL="3657600" algn="l" defTabSz="914400" rtl="0" eaLnBrk="1" latinLnBrk="0" hangingPunct="1">
                        <a:defRPr sz="1800" b="1" kern="1200">
                          <a:solidFill>
                            <a:schemeClr val="lt1"/>
                          </a:solidFill>
                          <a:latin typeface="Tahoma"/>
                          <a:ea typeface=""/>
                          <a:cs typeface=""/>
                        </a:defRPr>
                      </a:lvl9p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9720">
                <a:tc>
                  <a:txBody>
                    <a:bodyPr/>
                    <a:lstStyle>
                      <a:lvl1pPr marL="0" algn="l" defTabSz="914400" rtl="0" eaLnBrk="1" latinLnBrk="0" hangingPunct="1">
                        <a:defRPr sz="1800" kern="1200">
                          <a:solidFill>
                            <a:schemeClr val="dk1"/>
                          </a:solidFill>
                          <a:latin typeface="Tahoma"/>
                          <a:ea typeface=""/>
                          <a:cs typeface=""/>
                        </a:defRPr>
                      </a:lvl1pPr>
                      <a:lvl2pPr marL="457200" algn="l" defTabSz="914400" rtl="0" eaLnBrk="1" latinLnBrk="0" hangingPunct="1">
                        <a:defRPr sz="1800" kern="1200">
                          <a:solidFill>
                            <a:schemeClr val="dk1"/>
                          </a:solidFill>
                          <a:latin typeface="Tahoma"/>
                          <a:ea typeface=""/>
                          <a:cs typeface=""/>
                        </a:defRPr>
                      </a:lvl2pPr>
                      <a:lvl3pPr marL="914400" algn="l" defTabSz="914400" rtl="0" eaLnBrk="1" latinLnBrk="0" hangingPunct="1">
                        <a:defRPr sz="1800" kern="1200">
                          <a:solidFill>
                            <a:schemeClr val="dk1"/>
                          </a:solidFill>
                          <a:latin typeface="Tahoma"/>
                          <a:ea typeface=""/>
                          <a:cs typeface=""/>
                        </a:defRPr>
                      </a:lvl3pPr>
                      <a:lvl4pPr marL="1371600" algn="l" defTabSz="914400" rtl="0" eaLnBrk="1" latinLnBrk="0" hangingPunct="1">
                        <a:defRPr sz="1800" kern="1200">
                          <a:solidFill>
                            <a:schemeClr val="dk1"/>
                          </a:solidFill>
                          <a:latin typeface="Tahoma"/>
                          <a:ea typeface=""/>
                          <a:cs typeface=""/>
                        </a:defRPr>
                      </a:lvl4pPr>
                      <a:lvl5pPr marL="1828800" algn="l" defTabSz="914400" rtl="0" eaLnBrk="1" latinLnBrk="0" hangingPunct="1">
                        <a:defRPr sz="1800" kern="1200">
                          <a:solidFill>
                            <a:schemeClr val="dk1"/>
                          </a:solidFill>
                          <a:latin typeface="Tahoma"/>
                          <a:ea typeface=""/>
                          <a:cs typeface=""/>
                        </a:defRPr>
                      </a:lvl5pPr>
                      <a:lvl6pPr marL="2286000" algn="l" defTabSz="914400" rtl="0" eaLnBrk="1" latinLnBrk="0" hangingPunct="1">
                        <a:defRPr sz="1800" kern="1200">
                          <a:solidFill>
                            <a:schemeClr val="dk1"/>
                          </a:solidFill>
                          <a:latin typeface="Tahoma"/>
                          <a:ea typeface=""/>
                          <a:cs typeface=""/>
                        </a:defRPr>
                      </a:lvl6pPr>
                      <a:lvl7pPr marL="2743200" algn="l" defTabSz="914400" rtl="0" eaLnBrk="1" latinLnBrk="0" hangingPunct="1">
                        <a:defRPr sz="1800" kern="1200">
                          <a:solidFill>
                            <a:schemeClr val="dk1"/>
                          </a:solidFill>
                          <a:latin typeface="Tahoma"/>
                          <a:ea typeface=""/>
                          <a:cs typeface=""/>
                        </a:defRPr>
                      </a:lvl7pPr>
                      <a:lvl8pPr marL="3200400" algn="l" defTabSz="914400" rtl="0" eaLnBrk="1" latinLnBrk="0" hangingPunct="1">
                        <a:defRPr sz="1800" kern="1200">
                          <a:solidFill>
                            <a:schemeClr val="dk1"/>
                          </a:solidFill>
                          <a:latin typeface="Tahoma"/>
                          <a:ea typeface=""/>
                          <a:cs typeface=""/>
                        </a:defRPr>
                      </a:lvl8pPr>
                      <a:lvl9pPr marL="3657600" algn="l" defTabSz="914400" rtl="0" eaLnBrk="1" latinLnBrk="0" hangingPunct="1">
                        <a:defRPr sz="1800" kern="1200">
                          <a:solidFill>
                            <a:schemeClr val="dk1"/>
                          </a:solidFill>
                          <a:latin typeface="Tahoma"/>
                          <a:ea typeface=""/>
                          <a:cs typeface=""/>
                        </a:defRPr>
                      </a:lvl9p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9720">
                <a:tc>
                  <a:txBody>
                    <a:bodyPr/>
                    <a:lstStyle>
                      <a:lvl1pPr marL="0" algn="l" defTabSz="914400" rtl="0" eaLnBrk="1" latinLnBrk="0" hangingPunct="1">
                        <a:defRPr sz="1800" kern="1200">
                          <a:solidFill>
                            <a:schemeClr val="dk1"/>
                          </a:solidFill>
                          <a:latin typeface="Tahoma"/>
                          <a:ea typeface=""/>
                          <a:cs typeface=""/>
                        </a:defRPr>
                      </a:lvl1pPr>
                      <a:lvl2pPr marL="457200" algn="l" defTabSz="914400" rtl="0" eaLnBrk="1" latinLnBrk="0" hangingPunct="1">
                        <a:defRPr sz="1800" kern="1200">
                          <a:solidFill>
                            <a:schemeClr val="dk1"/>
                          </a:solidFill>
                          <a:latin typeface="Tahoma"/>
                          <a:ea typeface=""/>
                          <a:cs typeface=""/>
                        </a:defRPr>
                      </a:lvl2pPr>
                      <a:lvl3pPr marL="914400" algn="l" defTabSz="914400" rtl="0" eaLnBrk="1" latinLnBrk="0" hangingPunct="1">
                        <a:defRPr sz="1800" kern="1200">
                          <a:solidFill>
                            <a:schemeClr val="dk1"/>
                          </a:solidFill>
                          <a:latin typeface="Tahoma"/>
                          <a:ea typeface=""/>
                          <a:cs typeface=""/>
                        </a:defRPr>
                      </a:lvl3pPr>
                      <a:lvl4pPr marL="1371600" algn="l" defTabSz="914400" rtl="0" eaLnBrk="1" latinLnBrk="0" hangingPunct="1">
                        <a:defRPr sz="1800" kern="1200">
                          <a:solidFill>
                            <a:schemeClr val="dk1"/>
                          </a:solidFill>
                          <a:latin typeface="Tahoma"/>
                          <a:ea typeface=""/>
                          <a:cs typeface=""/>
                        </a:defRPr>
                      </a:lvl4pPr>
                      <a:lvl5pPr marL="1828800" algn="l" defTabSz="914400" rtl="0" eaLnBrk="1" latinLnBrk="0" hangingPunct="1">
                        <a:defRPr sz="1800" kern="1200">
                          <a:solidFill>
                            <a:schemeClr val="dk1"/>
                          </a:solidFill>
                          <a:latin typeface="Tahoma"/>
                          <a:ea typeface=""/>
                          <a:cs typeface=""/>
                        </a:defRPr>
                      </a:lvl5pPr>
                      <a:lvl6pPr marL="2286000" algn="l" defTabSz="914400" rtl="0" eaLnBrk="1" latinLnBrk="0" hangingPunct="1">
                        <a:defRPr sz="1800" kern="1200">
                          <a:solidFill>
                            <a:schemeClr val="dk1"/>
                          </a:solidFill>
                          <a:latin typeface="Tahoma"/>
                          <a:ea typeface=""/>
                          <a:cs typeface=""/>
                        </a:defRPr>
                      </a:lvl6pPr>
                      <a:lvl7pPr marL="2743200" algn="l" defTabSz="914400" rtl="0" eaLnBrk="1" latinLnBrk="0" hangingPunct="1">
                        <a:defRPr sz="1800" kern="1200">
                          <a:solidFill>
                            <a:schemeClr val="dk1"/>
                          </a:solidFill>
                          <a:latin typeface="Tahoma"/>
                          <a:ea typeface=""/>
                          <a:cs typeface=""/>
                        </a:defRPr>
                      </a:lvl7pPr>
                      <a:lvl8pPr marL="3200400" algn="l" defTabSz="914400" rtl="0" eaLnBrk="1" latinLnBrk="0" hangingPunct="1">
                        <a:defRPr sz="1800" kern="1200">
                          <a:solidFill>
                            <a:schemeClr val="dk1"/>
                          </a:solidFill>
                          <a:latin typeface="Tahoma"/>
                          <a:ea typeface=""/>
                          <a:cs typeface=""/>
                        </a:defRPr>
                      </a:lvl8pPr>
                      <a:lvl9pPr marL="3657600" algn="l" defTabSz="914400" rtl="0" eaLnBrk="1" latinLnBrk="0" hangingPunct="1">
                        <a:defRPr sz="1800" kern="1200">
                          <a:solidFill>
                            <a:schemeClr val="dk1"/>
                          </a:solidFill>
                          <a:latin typeface="Tahoma"/>
                          <a:ea typeface=""/>
                          <a:cs typeface=""/>
                        </a:defRPr>
                      </a:lvl9p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9720">
                <a:tc>
                  <a:txBody>
                    <a:bodyPr/>
                    <a:lstStyle>
                      <a:lvl1pPr marL="0" algn="l" defTabSz="914400" rtl="0" eaLnBrk="1" latinLnBrk="0" hangingPunct="1">
                        <a:defRPr sz="1800" kern="1200">
                          <a:solidFill>
                            <a:schemeClr val="dk1"/>
                          </a:solidFill>
                          <a:latin typeface="Tahoma"/>
                          <a:ea typeface=""/>
                          <a:cs typeface=""/>
                        </a:defRPr>
                      </a:lvl1pPr>
                      <a:lvl2pPr marL="457200" algn="l" defTabSz="914400" rtl="0" eaLnBrk="1" latinLnBrk="0" hangingPunct="1">
                        <a:defRPr sz="1800" kern="1200">
                          <a:solidFill>
                            <a:schemeClr val="dk1"/>
                          </a:solidFill>
                          <a:latin typeface="Tahoma"/>
                          <a:ea typeface=""/>
                          <a:cs typeface=""/>
                        </a:defRPr>
                      </a:lvl2pPr>
                      <a:lvl3pPr marL="914400" algn="l" defTabSz="914400" rtl="0" eaLnBrk="1" latinLnBrk="0" hangingPunct="1">
                        <a:defRPr sz="1800" kern="1200">
                          <a:solidFill>
                            <a:schemeClr val="dk1"/>
                          </a:solidFill>
                          <a:latin typeface="Tahoma"/>
                          <a:ea typeface=""/>
                          <a:cs typeface=""/>
                        </a:defRPr>
                      </a:lvl3pPr>
                      <a:lvl4pPr marL="1371600" algn="l" defTabSz="914400" rtl="0" eaLnBrk="1" latinLnBrk="0" hangingPunct="1">
                        <a:defRPr sz="1800" kern="1200">
                          <a:solidFill>
                            <a:schemeClr val="dk1"/>
                          </a:solidFill>
                          <a:latin typeface="Tahoma"/>
                          <a:ea typeface=""/>
                          <a:cs typeface=""/>
                        </a:defRPr>
                      </a:lvl4pPr>
                      <a:lvl5pPr marL="1828800" algn="l" defTabSz="914400" rtl="0" eaLnBrk="1" latinLnBrk="0" hangingPunct="1">
                        <a:defRPr sz="1800" kern="1200">
                          <a:solidFill>
                            <a:schemeClr val="dk1"/>
                          </a:solidFill>
                          <a:latin typeface="Tahoma"/>
                          <a:ea typeface=""/>
                          <a:cs typeface=""/>
                        </a:defRPr>
                      </a:lvl5pPr>
                      <a:lvl6pPr marL="2286000" algn="l" defTabSz="914400" rtl="0" eaLnBrk="1" latinLnBrk="0" hangingPunct="1">
                        <a:defRPr sz="1800" kern="1200">
                          <a:solidFill>
                            <a:schemeClr val="dk1"/>
                          </a:solidFill>
                          <a:latin typeface="Tahoma"/>
                          <a:ea typeface=""/>
                          <a:cs typeface=""/>
                        </a:defRPr>
                      </a:lvl6pPr>
                      <a:lvl7pPr marL="2743200" algn="l" defTabSz="914400" rtl="0" eaLnBrk="1" latinLnBrk="0" hangingPunct="1">
                        <a:defRPr sz="1800" kern="1200">
                          <a:solidFill>
                            <a:schemeClr val="dk1"/>
                          </a:solidFill>
                          <a:latin typeface="Tahoma"/>
                          <a:ea typeface=""/>
                          <a:cs typeface=""/>
                        </a:defRPr>
                      </a:lvl7pPr>
                      <a:lvl8pPr marL="3200400" algn="l" defTabSz="914400" rtl="0" eaLnBrk="1" latinLnBrk="0" hangingPunct="1">
                        <a:defRPr sz="1800" kern="1200">
                          <a:solidFill>
                            <a:schemeClr val="dk1"/>
                          </a:solidFill>
                          <a:latin typeface="Tahoma"/>
                          <a:ea typeface=""/>
                          <a:cs typeface=""/>
                        </a:defRPr>
                      </a:lvl8pPr>
                      <a:lvl9pPr marL="3657600" algn="l" defTabSz="914400" rtl="0" eaLnBrk="1" latinLnBrk="0" hangingPunct="1">
                        <a:defRPr sz="1800" kern="1200">
                          <a:solidFill>
                            <a:schemeClr val="dk1"/>
                          </a:solidFill>
                          <a:latin typeface="Tahoma"/>
                          <a:ea typeface=""/>
                          <a:cs typeface=""/>
                        </a:defRPr>
                      </a:lvl9pPr>
                    </a:lstStyle>
                    <a:p>
                      <a:endParaRPr lang="en-US" sz="1200">
                        <a:latin typeface="Segoe UI" panose="020B0502040204020203" pitchFamily="34" charset="0"/>
                      </a:endParaRPr>
                    </a:p>
                  </a:txBody>
                  <a:tcPr marL="121920" marR="121920">
                    <a:lnL w="12700" cmpd="sng">
                      <a:noFill/>
                    </a:lnL>
                    <a:lnR w="12700" cmpd="sng">
                      <a:noFill/>
                    </a:lnR>
                    <a:lnT w="6350" cap="flat" cmpd="sng" algn="ctr">
                      <a:solidFill>
                        <a:srgbClr val="5E6A71"/>
                      </a:solidFill>
                      <a:prstDash val="solid"/>
                      <a:round/>
                      <a:headEnd type="none" w="med" len="med"/>
                      <a:tailEnd type="none" w="med" len="med"/>
                    </a:lnT>
                    <a:lnB w="6350" cap="flat" cmpd="sng" algn="ctr">
                      <a:solidFill>
                        <a:srgbClr val="5E6A7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10E00397-3E11-4E96-A0AE-0E4354BC98FC}"/>
              </a:ext>
            </a:extLst>
          </p:cNvPr>
          <p:cNvSpPr txBox="1"/>
          <p:nvPr userDrawn="1"/>
        </p:nvSpPr>
        <p:spPr>
          <a:xfrm>
            <a:off x="914400" y="548640"/>
            <a:ext cx="10363200" cy="1088136"/>
          </a:xfrm>
          <a:prstGeom prst="rect">
            <a:avLst/>
          </a:prstGeom>
          <a:noFill/>
        </p:spPr>
        <p:txBody>
          <a:bodyPr wrap="square" lIns="0" tIns="0" rIns="0" bIns="0" rtlCol="0" anchor="b" anchorCtr="0">
            <a:noAutofit/>
          </a:bodyPr>
          <a:lstStyle/>
          <a:p>
            <a:r>
              <a:rPr lang="en-US" sz="3600" i="1">
                <a:solidFill>
                  <a:schemeClr val="tx1"/>
                </a:solidFill>
                <a:latin typeface="Garamond" panose="02020404030301010803" pitchFamily="18" charset="0"/>
              </a:rPr>
              <a:t>Notes</a:t>
            </a:r>
          </a:p>
        </p:txBody>
      </p:sp>
    </p:spTree>
    <p:extLst>
      <p:ext uri="{BB962C8B-B14F-4D97-AF65-F5344CB8AC3E}">
        <p14:creationId xmlns:p14="http://schemas.microsoft.com/office/powerpoint/2010/main" val="267298154"/>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ll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E4B3C6-4036-4A4F-952A-FBC7655CD8A1}"/>
              </a:ext>
            </a:extLst>
          </p:cNvPr>
          <p:cNvSpPr/>
          <p:nvPr userDrawn="1"/>
        </p:nvSpPr>
        <p:spPr>
          <a:xfrm flipV="1">
            <a:off x="-1" y="-1"/>
            <a:ext cx="11765321" cy="41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6580823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ll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6D6F37-3936-47D1-BE48-29D0A95A5651}"/>
              </a:ext>
            </a:extLst>
          </p:cNvPr>
          <p:cNvSpPr txBox="1"/>
          <p:nvPr userDrawn="1"/>
        </p:nvSpPr>
        <p:spPr>
          <a:xfrm>
            <a:off x="10526165" y="6478232"/>
            <a:ext cx="939163" cy="215444"/>
          </a:xfrm>
          <a:prstGeom prst="rect">
            <a:avLst/>
          </a:prstGeom>
          <a:noFill/>
        </p:spPr>
        <p:txBody>
          <a:bodyPr wrap="square" rtlCol="0" anchor="ctr">
            <a:spAutoFit/>
          </a:bodyPr>
          <a:lstStyle/>
          <a:p>
            <a:pPr algn="r"/>
            <a:fld id="{CC445941-74CC-4112-9061-4DB01C9C0019}" type="slidenum">
              <a:rPr lang="en-US" sz="800" smtClean="0">
                <a:solidFill>
                  <a:schemeClr val="bg1"/>
                </a:solidFill>
              </a:rPr>
              <a:pPr algn="r"/>
              <a:t>‹#›</a:t>
            </a:fld>
            <a:endParaRPr lang="en-US" sz="800">
              <a:solidFill>
                <a:schemeClr val="bg1"/>
              </a:solidFill>
            </a:endParaRPr>
          </a:p>
        </p:txBody>
      </p:sp>
      <p:sp>
        <p:nvSpPr>
          <p:cNvPr id="8" name="Text Placeholder 8">
            <a:extLst>
              <a:ext uri="{FF2B5EF4-FFF2-40B4-BE49-F238E27FC236}">
                <a16:creationId xmlns:a16="http://schemas.microsoft.com/office/drawing/2014/main" id="{C1141748-8BAD-4A16-A971-E8E3A67439E6}"/>
              </a:ext>
            </a:extLst>
          </p:cNvPr>
          <p:cNvSpPr txBox="1">
            <a:spLocks/>
          </p:cNvSpPr>
          <p:nvPr userDrawn="1"/>
        </p:nvSpPr>
        <p:spPr>
          <a:xfrm>
            <a:off x="9461500" y="6474462"/>
            <a:ext cx="1787040" cy="215444"/>
          </a:xfrm>
          <a:prstGeom prst="rect">
            <a:avLst/>
          </a:prstGeom>
        </p:spPr>
        <p:txBody>
          <a:bodyPr l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bg1"/>
                </a:solidFill>
              </a:rPr>
              <a:t>LOCKTON COMPANIES |</a:t>
            </a:r>
          </a:p>
        </p:txBody>
      </p:sp>
    </p:spTree>
    <p:extLst>
      <p:ext uri="{BB962C8B-B14F-4D97-AF65-F5344CB8AC3E}">
        <p14:creationId xmlns:p14="http://schemas.microsoft.com/office/powerpoint/2010/main" val="2724638254"/>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pyright - Black">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0DD20-52A6-4079-89A6-6552920B1995}"/>
              </a:ext>
            </a:extLst>
          </p:cNvPr>
          <p:cNvSpPr txBox="1"/>
          <p:nvPr userDrawn="1"/>
        </p:nvSpPr>
        <p:spPr>
          <a:xfrm>
            <a:off x="808292" y="6466632"/>
            <a:ext cx="6125029" cy="184666"/>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mn-lt"/>
                <a:ea typeface="+mn-ea"/>
                <a:cs typeface="+mn-cs"/>
              </a:rPr>
              <a:t>© 2023 Lockton Companies. All rights reserved.</a:t>
            </a:r>
            <a:endParaRPr lang="en-US" sz="600">
              <a:solidFill>
                <a:schemeClr val="bg1"/>
              </a:solidFill>
            </a:endParaRPr>
          </a:p>
        </p:txBody>
      </p:sp>
      <p:grpSp>
        <p:nvGrpSpPr>
          <p:cNvPr id="3" name="Group 2">
            <a:extLst>
              <a:ext uri="{FF2B5EF4-FFF2-40B4-BE49-F238E27FC236}">
                <a16:creationId xmlns:a16="http://schemas.microsoft.com/office/drawing/2014/main" id="{7A0D0456-B02E-4DCF-9739-1A0EF03025CD}"/>
              </a:ext>
            </a:extLst>
          </p:cNvPr>
          <p:cNvGrpSpPr/>
          <p:nvPr userDrawn="1"/>
        </p:nvGrpSpPr>
        <p:grpSpPr>
          <a:xfrm>
            <a:off x="808294" y="2792739"/>
            <a:ext cx="9510527" cy="861774"/>
            <a:chOff x="264367" y="2952393"/>
            <a:chExt cx="7132895" cy="861774"/>
          </a:xfrm>
        </p:grpSpPr>
        <p:cxnSp>
          <p:nvCxnSpPr>
            <p:cNvPr id="22" name="Straight Connector 21">
              <a:extLst>
                <a:ext uri="{FF2B5EF4-FFF2-40B4-BE49-F238E27FC236}">
                  <a16:creationId xmlns:a16="http://schemas.microsoft.com/office/drawing/2014/main" id="{55583751-896A-431C-A641-6382DB73D742}"/>
                </a:ext>
              </a:extLst>
            </p:cNvPr>
            <p:cNvCxnSpPr>
              <a:cxnSpLocks/>
            </p:cNvCxnSpPr>
            <p:nvPr userDrawn="1"/>
          </p:nvCxnSpPr>
          <p:spPr>
            <a:xfrm>
              <a:off x="348429" y="3592069"/>
              <a:ext cx="679092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8BED8B-2829-4B38-99C6-4AA3EC428E7D}"/>
                </a:ext>
              </a:extLst>
            </p:cNvPr>
            <p:cNvSpPr txBox="1"/>
            <p:nvPr userDrawn="1"/>
          </p:nvSpPr>
          <p:spPr>
            <a:xfrm>
              <a:off x="264367" y="2952393"/>
              <a:ext cx="7132895" cy="861774"/>
            </a:xfrm>
            <a:prstGeom prst="rect">
              <a:avLst/>
            </a:prstGeom>
            <a:noFill/>
          </p:spPr>
          <p:txBody>
            <a:bodyPr wrap="square" rtlCol="0">
              <a:spAutoFit/>
            </a:bodyPr>
            <a:lstStyle/>
            <a:p>
              <a:r>
                <a:rPr lang="en-US" sz="5000" i="1">
                  <a:solidFill>
                    <a:schemeClr val="bg1"/>
                  </a:solidFill>
                  <a:latin typeface="Garamond" panose="02020404030301010803" pitchFamily="18" charset="0"/>
                </a:rPr>
                <a:t>Independence changes everything.</a:t>
              </a:r>
            </a:p>
          </p:txBody>
        </p:sp>
      </p:grpSp>
      <p:pic>
        <p:nvPicPr>
          <p:cNvPr id="4098" name="Picture 2" descr="Lockton | Lockton">
            <a:extLst>
              <a:ext uri="{FF2B5EF4-FFF2-40B4-BE49-F238E27FC236}">
                <a16:creationId xmlns:a16="http://schemas.microsoft.com/office/drawing/2014/main" id="{60FD0B83-164C-F107-ACDB-7CBDD2A021E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645" t="22258" r="20323" b="16258"/>
          <a:stretch/>
        </p:blipFill>
        <p:spPr bwMode="auto">
          <a:xfrm>
            <a:off x="9531158" y="5351955"/>
            <a:ext cx="2203976" cy="120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4433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pyright - White">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0DD20-52A6-4079-89A6-6552920B1995}"/>
              </a:ext>
            </a:extLst>
          </p:cNvPr>
          <p:cNvSpPr txBox="1"/>
          <p:nvPr userDrawn="1"/>
        </p:nvSpPr>
        <p:spPr>
          <a:xfrm>
            <a:off x="823228" y="6469339"/>
            <a:ext cx="6125029" cy="184666"/>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i="0" kern="1200">
                <a:solidFill>
                  <a:schemeClr val="tx1"/>
                </a:solidFill>
                <a:effectLst/>
                <a:latin typeface="+mn-lt"/>
                <a:ea typeface="+mn-ea"/>
                <a:cs typeface="+mn-cs"/>
              </a:rPr>
              <a:t>© 2023 Lockton Companies. All rights reserved.</a:t>
            </a:r>
            <a:endParaRPr lang="en-US" sz="600">
              <a:solidFill>
                <a:schemeClr val="tx1"/>
              </a:solidFill>
            </a:endParaRPr>
          </a:p>
        </p:txBody>
      </p:sp>
      <p:grpSp>
        <p:nvGrpSpPr>
          <p:cNvPr id="3" name="Group 2">
            <a:extLst>
              <a:ext uri="{FF2B5EF4-FFF2-40B4-BE49-F238E27FC236}">
                <a16:creationId xmlns:a16="http://schemas.microsoft.com/office/drawing/2014/main" id="{7A0D0456-B02E-4DCF-9739-1A0EF03025CD}"/>
              </a:ext>
            </a:extLst>
          </p:cNvPr>
          <p:cNvGrpSpPr/>
          <p:nvPr userDrawn="1"/>
        </p:nvGrpSpPr>
        <p:grpSpPr>
          <a:xfrm>
            <a:off x="823231" y="2790022"/>
            <a:ext cx="9510527" cy="861774"/>
            <a:chOff x="264367" y="2952393"/>
            <a:chExt cx="7132895" cy="861774"/>
          </a:xfrm>
        </p:grpSpPr>
        <p:cxnSp>
          <p:nvCxnSpPr>
            <p:cNvPr id="22" name="Straight Connector 21">
              <a:extLst>
                <a:ext uri="{FF2B5EF4-FFF2-40B4-BE49-F238E27FC236}">
                  <a16:creationId xmlns:a16="http://schemas.microsoft.com/office/drawing/2014/main" id="{55583751-896A-431C-A641-6382DB73D742}"/>
                </a:ext>
              </a:extLst>
            </p:cNvPr>
            <p:cNvCxnSpPr>
              <a:cxnSpLocks/>
            </p:cNvCxnSpPr>
            <p:nvPr userDrawn="1"/>
          </p:nvCxnSpPr>
          <p:spPr>
            <a:xfrm>
              <a:off x="348429" y="3592069"/>
              <a:ext cx="6790925"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8BED8B-2829-4B38-99C6-4AA3EC428E7D}"/>
                </a:ext>
              </a:extLst>
            </p:cNvPr>
            <p:cNvSpPr txBox="1"/>
            <p:nvPr userDrawn="1"/>
          </p:nvSpPr>
          <p:spPr>
            <a:xfrm>
              <a:off x="264367" y="2952393"/>
              <a:ext cx="7132895" cy="861774"/>
            </a:xfrm>
            <a:prstGeom prst="rect">
              <a:avLst/>
            </a:prstGeom>
            <a:noFill/>
          </p:spPr>
          <p:txBody>
            <a:bodyPr wrap="square" rtlCol="0">
              <a:spAutoFit/>
            </a:bodyPr>
            <a:lstStyle/>
            <a:p>
              <a:r>
                <a:rPr lang="en-US" sz="5000" i="1">
                  <a:solidFill>
                    <a:schemeClr val="tx1"/>
                  </a:solidFill>
                  <a:latin typeface="Garamond" panose="02020404030301010803" pitchFamily="18" charset="0"/>
                </a:rPr>
                <a:t>Independence changes everything.</a:t>
              </a:r>
            </a:p>
          </p:txBody>
        </p:sp>
      </p:grpSp>
      <p:pic>
        <p:nvPicPr>
          <p:cNvPr id="6146" name="Picture 2" descr="Lockton announces acquisition of THB Brazil">
            <a:extLst>
              <a:ext uri="{FF2B5EF4-FFF2-40B4-BE49-F238E27FC236}">
                <a16:creationId xmlns:a16="http://schemas.microsoft.com/office/drawing/2014/main" id="{F636DC8F-E161-9F85-C688-5BFCED3974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70794" y="5286375"/>
            <a:ext cx="1887803" cy="1256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5433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subtitle &amp; 1 column tex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96"/>
            <a:ext cx="11252200" cy="757255"/>
          </a:xfrm>
          <a:prstGeom prst="rect">
            <a:avLst/>
          </a:prstGeom>
        </p:spPr>
        <p:txBody>
          <a:bodyPr lIns="0" tIns="0" rIns="0" bIns="0">
            <a:noAutofit/>
          </a:bodyPr>
          <a:lstStyle>
            <a:lvl1pPr marL="0" indent="0">
              <a:buNone/>
              <a:defRPr sz="1500" b="0">
                <a:solidFill>
                  <a:schemeClr val="bg1"/>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500">
                <a:solidFill>
                  <a:schemeClr val="bg1"/>
                </a:solidFill>
              </a:defRPr>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Box 5">
            <a:extLst>
              <a:ext uri="{FF2B5EF4-FFF2-40B4-BE49-F238E27FC236}">
                <a16:creationId xmlns:a16="http://schemas.microsoft.com/office/drawing/2014/main" id="{9A0000AC-DC8F-4BD2-8E90-8317964A36AD}"/>
              </a:ext>
            </a:extLst>
          </p:cNvPr>
          <p:cNvSpPr txBox="1"/>
          <p:nvPr userDrawn="1"/>
        </p:nvSpPr>
        <p:spPr>
          <a:xfrm>
            <a:off x="469906" y="6477008"/>
            <a:ext cx="5355167" cy="75085"/>
          </a:xfrm>
          <a:prstGeom prst="rect">
            <a:avLst/>
          </a:prstGeom>
          <a:noFill/>
        </p:spPr>
        <p:txBody>
          <a:bodyPr wrap="square" lIns="0" tIns="0" rIns="0" bIns="0" rtlCol="0">
            <a:spAutoFit/>
          </a:bodyPr>
          <a:lstStyle/>
          <a:p>
            <a:r>
              <a:rPr lang="en-US" sz="488">
                <a:solidFill>
                  <a:schemeClr val="tx1"/>
                </a:solidFill>
              </a:rPr>
              <a:t>Copyright © 2020 Deloitte Development LLC. All rights reserved.</a:t>
            </a:r>
          </a:p>
        </p:txBody>
      </p:sp>
    </p:spTree>
    <p:extLst>
      <p:ext uri="{BB962C8B-B14F-4D97-AF65-F5344CB8AC3E}">
        <p14:creationId xmlns:p14="http://schemas.microsoft.com/office/powerpoint/2010/main" val="36566639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grpSp>
        <p:nvGrpSpPr>
          <p:cNvPr id="3" name="SP Agenda Section" hidden="1"/>
          <p:cNvGrpSpPr/>
          <p:nvPr userDrawn="1"/>
        </p:nvGrpSpPr>
        <p:grpSpPr>
          <a:xfrm>
            <a:off x="1797664" y="2085631"/>
            <a:ext cx="8657275" cy="369332"/>
            <a:chOff x="1797664" y="2085631"/>
            <a:chExt cx="8657274" cy="369332"/>
          </a:xfrm>
        </p:grpSpPr>
        <p:sp>
          <p:nvSpPr>
            <p:cNvPr id="20" name="Section Title"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Section Number"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Slide Number"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imeslot"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Responsible"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Duration"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7664" y="2616963"/>
            <a:ext cx="8657274" cy="369332"/>
            <a:chOff x="1797664" y="2616963"/>
            <a:chExt cx="8657274" cy="369332"/>
          </a:xfrm>
          <a:solidFill>
            <a:schemeClr val="accent1">
              <a:lumMod val="60000"/>
              <a:lumOff val="40000"/>
            </a:schemeClr>
          </a:solidFill>
        </p:grpSpPr>
        <p:sp>
          <p:nvSpPr>
            <p:cNvPr id="32" name="Section Title"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Section Number"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Slide Number"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imeslot"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Responsible"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Duration"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5805" y="3148295"/>
            <a:ext cx="8189135" cy="369332"/>
            <a:chOff x="2265804" y="3155687"/>
            <a:chExt cx="8189134" cy="369332"/>
          </a:xfrm>
        </p:grpSpPr>
        <p:sp>
          <p:nvSpPr>
            <p:cNvPr id="39" name="Section Title"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Section Number"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Slide Number"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imeslot"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Responsible"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Duration"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5804" y="3679627"/>
            <a:ext cx="8189134" cy="369332"/>
            <a:chOff x="2265804" y="3694411"/>
            <a:chExt cx="8189134" cy="369332"/>
          </a:xfrm>
          <a:solidFill>
            <a:schemeClr val="accent1">
              <a:lumMod val="60000"/>
              <a:lumOff val="40000"/>
            </a:schemeClr>
          </a:solidFill>
        </p:grpSpPr>
        <p:sp>
          <p:nvSpPr>
            <p:cNvPr id="46" name="Section Title"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Section Number"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Slide Number"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imeslot"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Responsible"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Duration"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F1A6973A-C76F-36D8-410E-AE86482604F4}"/>
              </a:ext>
            </a:extLst>
          </p:cNvPr>
          <p:cNvSpPr>
            <a:spLocks noGrp="1"/>
          </p:cNvSpPr>
          <p:nvPr>
            <p:ph type="title" idx="10" hasCustomPrompt="1"/>
          </p:nvPr>
        </p:nvSpPr>
        <p:spPr/>
        <p:txBody>
          <a:bodyPr/>
          <a:lstStyle/>
          <a:p>
            <a:r>
              <a:rPr lang="en-US"/>
              <a:t>Agenda</a:t>
            </a:r>
            <a:endParaRPr lang="en-GB"/>
          </a:p>
        </p:txBody>
      </p:sp>
    </p:spTree>
    <p:extLst>
      <p:ext uri="{BB962C8B-B14F-4D97-AF65-F5344CB8AC3E}">
        <p14:creationId xmlns:p14="http://schemas.microsoft.com/office/powerpoint/2010/main" val="2090463702"/>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4761" y="4096092"/>
            <a:ext cx="10080000" cy="369332"/>
            <a:chOff x="1797664" y="2085631"/>
            <a:chExt cx="5940745" cy="369332"/>
          </a:xfrm>
        </p:grpSpPr>
        <p:sp>
          <p:nvSpPr>
            <p:cNvPr id="72" name="Section Title"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Section Number"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Slide Number"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imeslot"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Responsible"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Duration"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4761" y="4096092"/>
            <a:ext cx="10080000" cy="369332"/>
            <a:chOff x="1797664" y="2085631"/>
            <a:chExt cx="5940745" cy="369332"/>
          </a:xfrm>
        </p:grpSpPr>
        <p:sp>
          <p:nvSpPr>
            <p:cNvPr id="79" name="Section Title"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Section Number"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Slide Number"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imeslot"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Responsible"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Duration"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342531465"/>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ubtitle and Breadcrumb">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162FB0-7368-43D1-921E-4F2709A2DA1B}"/>
              </a:ext>
            </a:extLst>
          </p:cNvPr>
          <p:cNvSpPr>
            <a:spLocks noGrp="1"/>
          </p:cNvSpPr>
          <p:nvPr>
            <p:ph type="ftr" sz="quarter" idx="10"/>
          </p:nvPr>
        </p:nvSpPr>
        <p:spPr/>
        <p:txBody>
          <a:bodyPr/>
          <a:lstStyle/>
          <a:p>
            <a:endParaRPr lang="en-US"/>
          </a:p>
        </p:txBody>
      </p:sp>
      <p:cxnSp>
        <p:nvCxnSpPr>
          <p:cNvPr id="6" name="Straight Connector 5">
            <a:extLst>
              <a:ext uri="{FF2B5EF4-FFF2-40B4-BE49-F238E27FC236}">
                <a16:creationId xmlns:a16="http://schemas.microsoft.com/office/drawing/2014/main" id="{51D4EA3A-7A37-41FA-9861-134BE61CD479}"/>
              </a:ext>
            </a:extLst>
          </p:cNvPr>
          <p:cNvCxnSpPr>
            <a:cxnSpLocks/>
          </p:cNvCxnSpPr>
          <p:nvPr userDrawn="1"/>
        </p:nvCxnSpPr>
        <p:spPr>
          <a:xfrm>
            <a:off x="372725" y="795594"/>
            <a:ext cx="266448" cy="0"/>
          </a:xfrm>
          <a:prstGeom prst="line">
            <a:avLst/>
          </a:prstGeom>
          <a:ln w="31750">
            <a:solidFill>
              <a:srgbClr val="46C4F3"/>
            </a:solidFill>
          </a:ln>
        </p:spPr>
        <p:style>
          <a:lnRef idx="1">
            <a:schemeClr val="accent1"/>
          </a:lnRef>
          <a:fillRef idx="0">
            <a:schemeClr val="accent1"/>
          </a:fillRef>
          <a:effectRef idx="0">
            <a:schemeClr val="accent1"/>
          </a:effectRef>
          <a:fontRef idx="minor">
            <a:schemeClr val="tx1"/>
          </a:fontRef>
        </p:style>
      </p:cxnSp>
      <p:sp>
        <p:nvSpPr>
          <p:cNvPr id="5" name="Text Placeholder 8">
            <a:extLst>
              <a:ext uri="{FF2B5EF4-FFF2-40B4-BE49-F238E27FC236}">
                <a16:creationId xmlns:a16="http://schemas.microsoft.com/office/drawing/2014/main" id="{FC7D7ED8-75FF-3EFA-9560-7B3D4CD82F75}"/>
              </a:ext>
            </a:extLst>
          </p:cNvPr>
          <p:cNvSpPr>
            <a:spLocks noGrp="1"/>
          </p:cNvSpPr>
          <p:nvPr>
            <p:ph type="body" sz="quarter" idx="14"/>
          </p:nvPr>
        </p:nvSpPr>
        <p:spPr>
          <a:xfrm>
            <a:off x="372725" y="953534"/>
            <a:ext cx="11402008" cy="43046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itle 7">
            <a:extLst>
              <a:ext uri="{FF2B5EF4-FFF2-40B4-BE49-F238E27FC236}">
                <a16:creationId xmlns:a16="http://schemas.microsoft.com/office/drawing/2014/main" id="{5CCDD9EE-14D6-823B-B0A7-BE45BC17C734}"/>
              </a:ext>
            </a:extLst>
          </p:cNvPr>
          <p:cNvSpPr>
            <a:spLocks noGrp="1"/>
          </p:cNvSpPr>
          <p:nvPr>
            <p:ph type="title"/>
          </p:nvPr>
        </p:nvSpPr>
        <p:spPr>
          <a:xfrm>
            <a:off x="372725" y="274256"/>
            <a:ext cx="11402008" cy="584775"/>
          </a:xfrm>
        </p:spPr>
        <p:txBody>
          <a:bodyPr>
            <a:spAutoFit/>
          </a:bodyPr>
          <a:lstStyle>
            <a:lvl1pPr>
              <a:defRPr sz="3200"/>
            </a:lvl1pPr>
          </a:lstStyle>
          <a:p>
            <a:r>
              <a:rPr lang="en-US"/>
              <a:t>Click to edit Master title style</a:t>
            </a:r>
          </a:p>
        </p:txBody>
      </p:sp>
      <p:sp>
        <p:nvSpPr>
          <p:cNvPr id="16" name="Text Placeholder 5">
            <a:extLst>
              <a:ext uri="{FF2B5EF4-FFF2-40B4-BE49-F238E27FC236}">
                <a16:creationId xmlns:a16="http://schemas.microsoft.com/office/drawing/2014/main" id="{FB8261BB-E555-8C3B-F08F-81169C90D797}"/>
              </a:ext>
            </a:extLst>
          </p:cNvPr>
          <p:cNvSpPr>
            <a:spLocks noGrp="1"/>
          </p:cNvSpPr>
          <p:nvPr>
            <p:ph type="body" sz="quarter" idx="15" hasCustomPrompt="1"/>
          </p:nvPr>
        </p:nvSpPr>
        <p:spPr>
          <a:xfrm>
            <a:off x="7432167" y="239100"/>
            <a:ext cx="4749203" cy="270998"/>
          </a:xfrm>
        </p:spPr>
        <p:txBody>
          <a:bodyPr vert="horz" lIns="0" tIns="0" rIns="0" bIns="0" rtlCol="0" anchor="ctr">
            <a:noAutofit/>
          </a:bodyPr>
          <a:lstStyle>
            <a:lvl1pPr marL="0" indent="0" algn="r">
              <a:buNone/>
              <a:defRPr lang="en-US" sz="900" b="1" kern="0" cap="all" spc="250" baseline="0" dirty="0">
                <a:solidFill>
                  <a:schemeClr val="bg1">
                    <a:lumMod val="75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51985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 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8C19-AD68-4FFD-A35A-3DB568736D06}"/>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sp>
        <p:nvSpPr>
          <p:cNvPr id="3" name="Subtitle 2">
            <a:extLst>
              <a:ext uri="{FF2B5EF4-FFF2-40B4-BE49-F238E27FC236}">
                <a16:creationId xmlns:a16="http://schemas.microsoft.com/office/drawing/2014/main" id="{6A15039C-896A-1651-50E9-2E9843E75E75}"/>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8" name="Straight Connector 7">
            <a:extLst>
              <a:ext uri="{FF2B5EF4-FFF2-40B4-BE49-F238E27FC236}">
                <a16:creationId xmlns:a16="http://schemas.microsoft.com/office/drawing/2014/main" id="{994680EE-9AE0-22C5-BAC5-AFFB92E27E9E}"/>
              </a:ext>
            </a:extLst>
          </p:cNvPr>
          <p:cNvCxnSpPr>
            <a:cxnSpLocks/>
          </p:cNvCxnSpPr>
          <p:nvPr userDrawn="1"/>
        </p:nvCxnSpPr>
        <p:spPr>
          <a:xfrm flipH="1">
            <a:off x="778952" y="4678964"/>
            <a:ext cx="1944915"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blue circle with dots with Great Blue Hole in the background&#10;&#10;AI-generated content may be incorrect.">
            <a:extLst>
              <a:ext uri="{FF2B5EF4-FFF2-40B4-BE49-F238E27FC236}">
                <a16:creationId xmlns:a16="http://schemas.microsoft.com/office/drawing/2014/main" id="{1D9BA78C-06C9-FB22-5E02-CBF02EFFF92C}"/>
              </a:ext>
            </a:extLst>
          </p:cNvPr>
          <p:cNvPicPr>
            <a:picLocks noChangeAspect="1"/>
          </p:cNvPicPr>
          <p:nvPr userDrawn="1"/>
        </p:nvPicPr>
        <p:blipFill>
          <a:blip r:embed="rId2">
            <a:extLst>
              <a:ext uri="{28A0092B-C50C-407E-A947-70E740481C1C}">
                <a14:useLocalDpi xmlns:a14="http://schemas.microsoft.com/office/drawing/2010/main" val="0"/>
              </a:ext>
            </a:extLst>
          </a:blip>
          <a:srcRect l="50000" t="50000"/>
          <a:stretch>
            <a:fillRect/>
          </a:stretch>
        </p:blipFill>
        <p:spPr>
          <a:xfrm rot="5400000">
            <a:off x="7190287" y="-1"/>
            <a:ext cx="5001712" cy="5001713"/>
          </a:xfrm>
          <a:prstGeom prst="rect">
            <a:avLst/>
          </a:prstGeom>
        </p:spPr>
      </p:pic>
    </p:spTree>
    <p:extLst>
      <p:ext uri="{BB962C8B-B14F-4D97-AF65-F5344CB8AC3E}">
        <p14:creationId xmlns:p14="http://schemas.microsoft.com/office/powerpoint/2010/main" val="40452496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70695" y="409575"/>
            <a:ext cx="11247120" cy="453696"/>
          </a:xfrm>
          <a:prstGeom prst="rect">
            <a:avLst/>
          </a:prstGeom>
        </p:spPr>
        <p:txBody>
          <a:bodyPr>
            <a:noAutofit/>
          </a:bodyPr>
          <a:lstStyle>
            <a:lvl1pPr algn="l" defTabSz="1217613" rtl="0" eaLnBrk="1" fontAlgn="base" hangingPunct="1">
              <a:spcBef>
                <a:spcPct val="0"/>
              </a:spcBef>
              <a:spcAft>
                <a:spcPct val="0"/>
              </a:spcAft>
              <a:defRPr lang="en-US" sz="3200" b="0" kern="1200" spc="-50" noProof="0" dirty="0">
                <a:solidFill>
                  <a:schemeClr val="tx1"/>
                </a:solidFill>
                <a:latin typeface="+mj-lt"/>
                <a:ea typeface="Open Sans Light" panose="020B0306030504020204" pitchFamily="34" charset="0"/>
                <a:cs typeface="Open Sans Light" panose="020B0306030504020204" pitchFamily="34" charset="0"/>
              </a:defRPr>
            </a:lvl1pPr>
          </a:lstStyle>
          <a:p>
            <a:r>
              <a:rPr lang="en-GB"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p:nvPr>
        </p:nvSpPr>
        <p:spPr>
          <a:xfrm>
            <a:off x="470695" y="835746"/>
            <a:ext cx="11247120" cy="397805"/>
          </a:xfrm>
          <a:prstGeom prst="rect">
            <a:avLst/>
          </a:prstGeom>
        </p:spPr>
        <p:txBody>
          <a:bodyPr>
            <a:noAutofit/>
          </a:bodyPr>
          <a:lstStyle>
            <a:lvl1pPr marL="0" indent="0">
              <a:spcAft>
                <a:spcPts val="600"/>
              </a:spcAft>
              <a:buNone/>
              <a:defRPr sz="1400" b="0">
                <a:solidFill>
                  <a:schemeClr val="tx1"/>
                </a:solidFill>
                <a:latin typeface="+mn-lt"/>
              </a:defRPr>
            </a:lvl1pPr>
          </a:lstStyle>
          <a:p>
            <a:pPr lvl="0"/>
            <a:r>
              <a:rPr lang="en-GB" noProof="0"/>
              <a:t>Click to edit Master text styles</a:t>
            </a:r>
          </a:p>
        </p:txBody>
      </p:sp>
    </p:spTree>
    <p:extLst>
      <p:ext uri="{BB962C8B-B14F-4D97-AF65-F5344CB8AC3E}">
        <p14:creationId xmlns:p14="http://schemas.microsoft.com/office/powerpoint/2010/main" val="1752001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One-Column Content" userDrawn="1">
  <p:cSld name="One-Column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15600" y="308100"/>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32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26" name="Google Shape;26;p4"/>
          <p:cNvSpPr txBox="1">
            <a:spLocks noGrp="1"/>
          </p:cNvSpPr>
          <p:nvPr>
            <p:ph type="sldNum" idx="12"/>
          </p:nvPr>
        </p:nvSpPr>
        <p:spPr>
          <a:xfrm>
            <a:off x="415600" y="6496033"/>
            <a:ext cx="3151200" cy="362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r>
              <a:rPr lang="en-US" b="0"/>
              <a:t>  |  © 2020 Palo Alto Networks, Inc. All rights reserved.</a:t>
            </a:r>
            <a:endParaRPr lang="en-US"/>
          </a:p>
        </p:txBody>
      </p:sp>
      <p:sp>
        <p:nvSpPr>
          <p:cNvPr id="3" name="Text Placeholder 8">
            <a:extLst>
              <a:ext uri="{FF2B5EF4-FFF2-40B4-BE49-F238E27FC236}">
                <a16:creationId xmlns:a16="http://schemas.microsoft.com/office/drawing/2014/main" id="{09B1EE12-0CE7-D5C7-CDF5-8DC47713BF76}"/>
              </a:ext>
            </a:extLst>
          </p:cNvPr>
          <p:cNvSpPr>
            <a:spLocks noGrp="1"/>
          </p:cNvSpPr>
          <p:nvPr>
            <p:ph type="body" sz="quarter" idx="13"/>
          </p:nvPr>
        </p:nvSpPr>
        <p:spPr>
          <a:xfrm>
            <a:off x="415600" y="970111"/>
            <a:ext cx="11247120" cy="397805"/>
          </a:xfrm>
          <a:prstGeom prst="rect">
            <a:avLst/>
          </a:prstGeom>
        </p:spPr>
        <p:txBody>
          <a:bodyPr lIns="90000" rIns="90000">
            <a:noAutofit/>
          </a:bodyPr>
          <a:lstStyle>
            <a:lvl1pPr marL="0" indent="0">
              <a:spcAft>
                <a:spcPts val="600"/>
              </a:spcAft>
              <a:buNone/>
              <a:defRPr sz="1400" b="0">
                <a:solidFill>
                  <a:schemeClr val="tx1"/>
                </a:solidFill>
                <a:latin typeface="+mn-lt"/>
              </a:defRPr>
            </a:lvl1pPr>
          </a:lstStyle>
          <a:p>
            <a:pPr lvl="0"/>
            <a:r>
              <a:rPr lang="en-GB" noProof="0"/>
              <a:t>Click to edit Master text styles</a:t>
            </a:r>
          </a:p>
        </p:txBody>
      </p:sp>
    </p:spTree>
    <p:extLst>
      <p:ext uri="{BB962C8B-B14F-4D97-AF65-F5344CB8AC3E}">
        <p14:creationId xmlns:p14="http://schemas.microsoft.com/office/powerpoint/2010/main" val="21905680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BD929-3461-6E21-F4E9-5FE0CE9F39F9}"/>
              </a:ext>
            </a:extLst>
          </p:cNvPr>
          <p:cNvSpPr>
            <a:spLocks noGrp="1"/>
          </p:cNvSpPr>
          <p:nvPr>
            <p:ph type="title"/>
          </p:nvPr>
        </p:nvSpPr>
        <p:spPr bwMode="gray">
          <a:xfrm>
            <a:off x="470695" y="409575"/>
            <a:ext cx="11247120" cy="453696"/>
          </a:xfrm>
          <a:prstGeom prst="rect">
            <a:avLst/>
          </a:prstGeom>
        </p:spPr>
        <p:txBody>
          <a:bodyPr>
            <a:normAutofit/>
          </a:bodyPr>
          <a:lstStyle>
            <a:lvl1pPr algn="l" defTabSz="1217613" rtl="0" eaLnBrk="1" fontAlgn="base" hangingPunct="1">
              <a:spcBef>
                <a:spcPct val="0"/>
              </a:spcBef>
              <a:spcAft>
                <a:spcPct val="0"/>
              </a:spcAft>
              <a:defRPr lang="en-US" sz="2800" b="0" kern="1200" spc="-50" noProof="0" dirty="0">
                <a:solidFill>
                  <a:schemeClr val="tx1"/>
                </a:solidFill>
                <a:latin typeface="+mj-lt"/>
                <a:ea typeface="Open Sans Light" panose="020B0306030504020204" pitchFamily="34" charset="0"/>
                <a:cs typeface="Open Sans Light" panose="020B0306030504020204" pitchFamily="34" charset="0"/>
              </a:defRPr>
            </a:lvl1pPr>
          </a:lstStyle>
          <a:p>
            <a:r>
              <a:rPr lang="en-GB" noProof="0"/>
              <a:t>Click to edit Master title style</a:t>
            </a:r>
          </a:p>
        </p:txBody>
      </p:sp>
    </p:spTree>
    <p:extLst>
      <p:ext uri="{BB962C8B-B14F-4D97-AF65-F5344CB8AC3E}">
        <p14:creationId xmlns:p14="http://schemas.microsoft.com/office/powerpoint/2010/main" val="23639700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502713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lobal People Data Section Title">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715715-A284-3FBB-F4DC-8872BB3402EA}"/>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sp>
        <p:nvSpPr>
          <p:cNvPr id="9" name="Subtitle 2">
            <a:extLst>
              <a:ext uri="{FF2B5EF4-FFF2-40B4-BE49-F238E27FC236}">
                <a16:creationId xmlns:a16="http://schemas.microsoft.com/office/drawing/2014/main" id="{F6F056F3-39B8-7AA3-4009-88E5B91EA6F1}"/>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11" name="Straight Connector 10">
            <a:extLst>
              <a:ext uri="{FF2B5EF4-FFF2-40B4-BE49-F238E27FC236}">
                <a16:creationId xmlns:a16="http://schemas.microsoft.com/office/drawing/2014/main" id="{118CAEFD-9B91-DCB3-E9E9-6CB4832DB603}"/>
              </a:ext>
            </a:extLst>
          </p:cNvPr>
          <p:cNvCxnSpPr>
            <a:cxnSpLocks/>
          </p:cNvCxnSpPr>
          <p:nvPr userDrawn="1"/>
        </p:nvCxnSpPr>
        <p:spPr>
          <a:xfrm flipH="1">
            <a:off x="778952" y="4678964"/>
            <a:ext cx="1944915"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857F8D5-9A31-EDC3-766E-6F221346BA2B}"/>
              </a:ext>
            </a:extLst>
          </p:cNvPr>
          <p:cNvPicPr>
            <a:picLocks noChangeAspect="1"/>
          </p:cNvPicPr>
          <p:nvPr userDrawn="1"/>
        </p:nvPicPr>
        <p:blipFill>
          <a:blip r:embed="rId2">
            <a:extLst>
              <a:ext uri="{28A0092B-C50C-407E-A947-70E740481C1C}">
                <a14:useLocalDpi xmlns:a14="http://schemas.microsoft.com/office/drawing/2010/main" val="0"/>
              </a:ext>
            </a:extLst>
          </a:blip>
          <a:srcRect l="47397" t="47397"/>
          <a:stretch>
            <a:fillRect/>
          </a:stretch>
        </p:blipFill>
        <p:spPr>
          <a:xfrm rot="5400000">
            <a:off x="7190287" y="-1"/>
            <a:ext cx="5001712" cy="5001713"/>
          </a:xfrm>
          <a:prstGeom prst="rect">
            <a:avLst/>
          </a:prstGeom>
        </p:spPr>
      </p:pic>
    </p:spTree>
    <p:extLst>
      <p:ext uri="{BB962C8B-B14F-4D97-AF65-F5344CB8AC3E}">
        <p14:creationId xmlns:p14="http://schemas.microsoft.com/office/powerpoint/2010/main" val="3889714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arning Section Titl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C2A1E4-4D11-90A5-DB51-1F072237C482}"/>
              </a:ext>
            </a:extLst>
          </p:cNvPr>
          <p:cNvSpPr>
            <a:spLocks noGrp="1"/>
          </p:cNvSpPr>
          <p:nvPr>
            <p:ph type="title" hasCustomPrompt="1"/>
          </p:nvPr>
        </p:nvSpPr>
        <p:spPr>
          <a:xfrm>
            <a:off x="672272" y="2757270"/>
            <a:ext cx="9020352" cy="1631852"/>
          </a:xfrm>
        </p:spPr>
        <p:txBody>
          <a:bodyPr lIns="91440" tIns="45720" rIns="91440" bIns="45720" anchor="b">
            <a:noAutofit/>
          </a:bodyPr>
          <a:lstStyle>
            <a:lvl1pPr algn="l">
              <a:defRPr sz="4400" b="1" i="0" cap="all" baseline="0">
                <a:solidFill>
                  <a:schemeClr val="bg1"/>
                </a:solidFill>
                <a:latin typeface="+mn-lt"/>
                <a:ea typeface="Segoe UI Black" panose="020B0A02040204020203" pitchFamily="34" charset="0"/>
              </a:defRPr>
            </a:lvl1pPr>
          </a:lstStyle>
          <a:p>
            <a:r>
              <a:rPr lang="en-US" dirty="0"/>
              <a:t>CLICK TO ADD SECTION TITLE</a:t>
            </a:r>
          </a:p>
        </p:txBody>
      </p:sp>
      <p:sp>
        <p:nvSpPr>
          <p:cNvPr id="5" name="Subtitle 2">
            <a:extLst>
              <a:ext uri="{FF2B5EF4-FFF2-40B4-BE49-F238E27FC236}">
                <a16:creationId xmlns:a16="http://schemas.microsoft.com/office/drawing/2014/main" id="{C14AAC25-3958-8DE3-7351-A61A6FC2B2C4}"/>
              </a:ext>
            </a:extLst>
          </p:cNvPr>
          <p:cNvSpPr>
            <a:spLocks noGrp="1"/>
          </p:cNvSpPr>
          <p:nvPr>
            <p:ph type="subTitle" idx="1" hasCustomPrompt="1"/>
          </p:nvPr>
        </p:nvSpPr>
        <p:spPr>
          <a:xfrm>
            <a:off x="672272" y="4968809"/>
            <a:ext cx="9020352" cy="783303"/>
          </a:xfrm>
          <a:prstGeom prst="rect">
            <a:avLst/>
          </a:prstGeom>
        </p:spPr>
        <p:txBody>
          <a:bodyPr lIns="91440" tIns="45720" rIns="91440" bIns="45720" anchor="t">
            <a:noAutofit/>
          </a:bodyPr>
          <a:lstStyle>
            <a:lvl1pPr marL="0" indent="0" algn="l">
              <a:lnSpc>
                <a:spcPct val="150000"/>
              </a:lnSpc>
              <a:buNone/>
              <a:defRPr sz="240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section subtitle</a:t>
            </a:r>
          </a:p>
        </p:txBody>
      </p:sp>
      <p:cxnSp>
        <p:nvCxnSpPr>
          <p:cNvPr id="6" name="Straight Connector 5">
            <a:extLst>
              <a:ext uri="{FF2B5EF4-FFF2-40B4-BE49-F238E27FC236}">
                <a16:creationId xmlns:a16="http://schemas.microsoft.com/office/drawing/2014/main" id="{E0753106-A099-6FAC-3298-FBDFB125C201}"/>
              </a:ext>
            </a:extLst>
          </p:cNvPr>
          <p:cNvCxnSpPr>
            <a:cxnSpLocks/>
          </p:cNvCxnSpPr>
          <p:nvPr userDrawn="1"/>
        </p:nvCxnSpPr>
        <p:spPr>
          <a:xfrm flipH="1">
            <a:off x="778952" y="4678964"/>
            <a:ext cx="1944915" cy="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3B39CFA-1FE2-14C8-95C0-AF16D13416E5}"/>
              </a:ext>
            </a:extLst>
          </p:cNvPr>
          <p:cNvPicPr>
            <a:picLocks noChangeAspect="1"/>
          </p:cNvPicPr>
          <p:nvPr userDrawn="1"/>
        </p:nvPicPr>
        <p:blipFill>
          <a:blip r:embed="rId2">
            <a:extLst>
              <a:ext uri="{28A0092B-C50C-407E-A947-70E740481C1C}">
                <a14:useLocalDpi xmlns:a14="http://schemas.microsoft.com/office/drawing/2010/main" val="0"/>
              </a:ext>
            </a:extLst>
          </a:blip>
          <a:srcRect l="49087" t="49087"/>
          <a:stretch>
            <a:fillRect/>
          </a:stretch>
        </p:blipFill>
        <p:spPr>
          <a:xfrm rot="5400000">
            <a:off x="7190287" y="-1"/>
            <a:ext cx="5001712" cy="5001713"/>
          </a:xfrm>
          <a:prstGeom prst="rect">
            <a:avLst/>
          </a:prstGeom>
        </p:spPr>
      </p:pic>
    </p:spTree>
    <p:extLst>
      <p:ext uri="{BB962C8B-B14F-4D97-AF65-F5344CB8AC3E}">
        <p14:creationId xmlns:p14="http://schemas.microsoft.com/office/powerpoint/2010/main" val="119211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tags" Target="../tags/tag1.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8" Type="http://schemas.openxmlformats.org/officeDocument/2006/relationships/slideLayout" Target="../slideLayouts/slideLayout31.xml"/><Relationship Id="rId51" Type="http://schemas.openxmlformats.org/officeDocument/2006/relationships/theme" Target="../theme/theme2.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271" y="642635"/>
            <a:ext cx="10933459" cy="6463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CE5B6BE0-6D9A-41CD-9FA8-12C69B6CBF7C}"/>
              </a:ext>
            </a:extLst>
          </p:cNvPr>
          <p:cNvSpPr txBox="1">
            <a:spLocks/>
          </p:cNvSpPr>
          <p:nvPr userDrawn="1"/>
        </p:nvSpPr>
        <p:spPr>
          <a:xfrm>
            <a:off x="634652" y="6386283"/>
            <a:ext cx="10505733"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fld id="{CC445941-74CC-4112-9061-4DB01C9C0019}" type="slidenum">
              <a:rPr lang="en-US" sz="933" smtClean="0">
                <a:solidFill>
                  <a:schemeClr val="tx1"/>
                </a:solidFill>
              </a:rPr>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t>‹#›</a:t>
            </a:fld>
            <a:r>
              <a:rPr lang="en-US" sz="933" spc="13" baseline="0" dirty="0">
                <a:solidFill>
                  <a:schemeClr val="tx1"/>
                </a:solidFill>
              </a:rPr>
              <a:t>  |  LOCKTON</a:t>
            </a:r>
          </a:p>
        </p:txBody>
      </p:sp>
      <p:sp>
        <p:nvSpPr>
          <p:cNvPr id="3" name="Text Placeholder 2">
            <a:extLst>
              <a:ext uri="{FF2B5EF4-FFF2-40B4-BE49-F238E27FC236}">
                <a16:creationId xmlns:a16="http://schemas.microsoft.com/office/drawing/2014/main" id="{0AA73F1C-F6CC-F622-31B4-B3087B3DD5DB}"/>
              </a:ext>
            </a:extLst>
          </p:cNvPr>
          <p:cNvSpPr>
            <a:spLocks noGrp="1"/>
          </p:cNvSpPr>
          <p:nvPr>
            <p:ph type="body" idx="1"/>
          </p:nvPr>
        </p:nvSpPr>
        <p:spPr>
          <a:xfrm>
            <a:off x="634652" y="1925569"/>
            <a:ext cx="10933458" cy="428979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604777"/>
      </p:ext>
    </p:extLst>
  </p:cSld>
  <p:clrMap bg1="lt1" tx1="dk1" bg2="lt2" tx2="dk2" accent1="accent1" accent2="accent2" accent3="accent3" accent4="accent4" accent5="accent5" accent6="accent6" hlink="hlink" folHlink="folHlink"/>
  <p:sldLayoutIdLst>
    <p:sldLayoutId id="2147483833" r:id="rId1"/>
    <p:sldLayoutId id="2147483792" r:id="rId2"/>
    <p:sldLayoutId id="2147483830" r:id="rId3"/>
    <p:sldLayoutId id="2147483841" r:id="rId4"/>
    <p:sldLayoutId id="2147483807" r:id="rId5"/>
    <p:sldLayoutId id="2147483831" r:id="rId6"/>
    <p:sldLayoutId id="2147483808" r:id="rId7"/>
    <p:sldLayoutId id="2147483832" r:id="rId8"/>
    <p:sldLayoutId id="2147483809" r:id="rId9"/>
    <p:sldLayoutId id="2147483840" r:id="rId10"/>
    <p:sldLayoutId id="2147483670" r:id="rId11"/>
    <p:sldLayoutId id="2147483725" r:id="rId12"/>
    <p:sldLayoutId id="2147483788" r:id="rId13"/>
    <p:sldLayoutId id="2147483790" r:id="rId14"/>
    <p:sldLayoutId id="2147483842" r:id="rId15"/>
    <p:sldLayoutId id="2147483678" r:id="rId16"/>
    <p:sldLayoutId id="2147483750" r:id="rId17"/>
    <p:sldLayoutId id="2147483745" r:id="rId18"/>
    <p:sldLayoutId id="2147483838" r:id="rId19"/>
    <p:sldLayoutId id="2147483702" r:id="rId20"/>
    <p:sldLayoutId id="2147483834" r:id="rId21"/>
    <p:sldLayoutId id="2147483837" r:id="rId22"/>
    <p:sldLayoutId id="2147483843" r:id="rId23"/>
  </p:sldLayoutIdLst>
  <p:hf sldNum="0" hdr="0" dt="0"/>
  <p:txStyles>
    <p:titleStyle>
      <a:lvl1pPr algn="l" defTabSz="1219140" rtl="0" eaLnBrk="1" latinLnBrk="0" hangingPunct="1">
        <a:lnSpc>
          <a:spcPct val="90000"/>
        </a:lnSpc>
        <a:spcBef>
          <a:spcPct val="0"/>
        </a:spcBef>
        <a:buNone/>
        <a:defRPr lang="en-US" sz="4000" b="0" i="0" kern="1200" dirty="0">
          <a:solidFill>
            <a:schemeClr val="tx1"/>
          </a:solidFill>
          <a:latin typeface="+mn-lt"/>
          <a:ea typeface="Segoe UI Black" panose="020B0A02040204020203" pitchFamily="34" charset="0"/>
          <a:cs typeface="+mj-cs"/>
        </a:defRPr>
      </a:lvl1pPr>
    </p:titleStyle>
    <p:bodyStyle>
      <a:lvl1pPr marL="0" indent="0" algn="l" defTabSz="914354" rtl="0" eaLnBrk="1" latinLnBrk="0" hangingPunct="1">
        <a:lnSpc>
          <a:spcPct val="100000"/>
        </a:lnSpc>
        <a:spcBef>
          <a:spcPts val="0"/>
        </a:spcBef>
        <a:spcAft>
          <a:spcPts val="800"/>
        </a:spcAft>
        <a:buFont typeface="Arial" panose="020B0604020202020204" pitchFamily="34" charset="0"/>
        <a:buNone/>
        <a:tabLst/>
        <a:defRPr lang="en-US" sz="2000" kern="1200" dirty="0" smtClean="0">
          <a:solidFill>
            <a:schemeClr val="tx1"/>
          </a:solidFill>
          <a:latin typeface="+mn-lt"/>
          <a:ea typeface="+mn-ea"/>
          <a:cs typeface="Noto Serif Tamil Light" panose="02020402060505020204" pitchFamily="18" charset="0"/>
        </a:defRPr>
      </a:lvl1pPr>
      <a:lvl2pPr marL="357699"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2pPr>
      <a:lvl3pPr marL="700599" indent="-342900"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3pPr>
      <a:lvl4pPr marL="954569" indent="-298435"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smtClean="0">
          <a:solidFill>
            <a:schemeClr val="tx1"/>
          </a:solidFill>
          <a:latin typeface="+mn-lt"/>
          <a:ea typeface="+mn-ea"/>
          <a:cs typeface="Noto Serif Tamil Light" panose="02020402060505020204" pitchFamily="18" charset="0"/>
        </a:defRPr>
      </a:lvl4pPr>
      <a:lvl5pPr marL="1303802" indent="-349234" algn="l" defTabSz="914354" rtl="0" eaLnBrk="1" latinLnBrk="0" hangingPunct="1">
        <a:lnSpc>
          <a:spcPct val="100000"/>
        </a:lnSpc>
        <a:spcBef>
          <a:spcPts val="0"/>
        </a:spcBef>
        <a:spcAft>
          <a:spcPts val="800"/>
        </a:spcAft>
        <a:buFont typeface="Arial" panose="020B0604020202020204" pitchFamily="34" charset="0"/>
        <a:buChar char="•"/>
        <a:tabLst/>
        <a:defRPr lang="en-US" sz="2000" kern="1200" dirty="0">
          <a:solidFill>
            <a:schemeClr val="tx1"/>
          </a:solidFill>
          <a:latin typeface="+mn-lt"/>
          <a:ea typeface="+mn-ea"/>
          <a:cs typeface="Noto Serif Tamil Light" panose="02020402060505020204" pitchFamily="18"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86A28BA-F52E-4A52-9DF8-C19397DD7245}"/>
              </a:ext>
            </a:extLst>
          </p:cNvPr>
          <p:cNvSpPr>
            <a:spLocks noGrp="1"/>
          </p:cNvSpPr>
          <p:nvPr>
            <p:ph type="title"/>
          </p:nvPr>
        </p:nvSpPr>
        <p:spPr>
          <a:xfrm>
            <a:off x="609600" y="538012"/>
            <a:ext cx="10972800" cy="1088136"/>
          </a:xfrm>
          <a:prstGeom prst="rect">
            <a:avLst/>
          </a:prstGeom>
        </p:spPr>
        <p:txBody>
          <a:bodyPr vert="horz" lIns="0" tIns="0" rIns="0" bIns="0" rtlCol="0" anchor="t">
            <a:normAutofit/>
          </a:bodyPr>
          <a:lstStyle/>
          <a:p>
            <a:r>
              <a:rPr lang="en-US"/>
              <a:t>Click to edit Master title style</a:t>
            </a:r>
          </a:p>
        </p:txBody>
      </p:sp>
      <p:sp>
        <p:nvSpPr>
          <p:cNvPr id="12" name="Text Placeholder 2">
            <a:extLst>
              <a:ext uri="{FF2B5EF4-FFF2-40B4-BE49-F238E27FC236}">
                <a16:creationId xmlns:a16="http://schemas.microsoft.com/office/drawing/2014/main" id="{755CFAC5-8E2D-4C1D-8582-4069F1760F9F}"/>
              </a:ext>
            </a:extLst>
          </p:cNvPr>
          <p:cNvSpPr>
            <a:spLocks noGrp="1"/>
          </p:cNvSpPr>
          <p:nvPr>
            <p:ph type="body" idx="1"/>
          </p:nvPr>
        </p:nvSpPr>
        <p:spPr>
          <a:xfrm>
            <a:off x="609601" y="1838739"/>
            <a:ext cx="10972801" cy="44805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04697A80-9F7F-4DA8-A268-BD34BC2F9CB4}"/>
              </a:ext>
            </a:extLst>
          </p:cNvPr>
          <p:cNvSpPr/>
          <p:nvPr userDrawn="1"/>
        </p:nvSpPr>
        <p:spPr>
          <a:xfrm flipV="1">
            <a:off x="-1" y="1"/>
            <a:ext cx="12188952" cy="270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ED35400C-4F0D-4594-8A06-954C551BD310}"/>
              </a:ext>
            </a:extLst>
          </p:cNvPr>
          <p:cNvSpPr txBox="1"/>
          <p:nvPr userDrawn="1"/>
        </p:nvSpPr>
        <p:spPr>
          <a:xfrm>
            <a:off x="11074400" y="6464171"/>
            <a:ext cx="263925" cy="215444"/>
          </a:xfrm>
          <a:prstGeom prst="rect">
            <a:avLst/>
          </a:prstGeom>
          <a:noFill/>
        </p:spPr>
        <p:txBody>
          <a:bodyPr wrap="square" lIns="0" rIns="0" rtlCol="0" anchor="ctr">
            <a:spAutoFit/>
          </a:bodyPr>
          <a:lstStyle/>
          <a:p>
            <a:pPr algn="r"/>
            <a:fld id="{CC445941-74CC-4112-9061-4DB01C9C0019}" type="slidenum">
              <a:rPr lang="en-US" sz="800" smtClean="0"/>
              <a:pPr algn="r"/>
              <a:t>‹#›</a:t>
            </a:fld>
            <a:endParaRPr lang="en-US" sz="800"/>
          </a:p>
        </p:txBody>
      </p:sp>
      <p:sp>
        <p:nvSpPr>
          <p:cNvPr id="17" name="Text Placeholder 8">
            <a:extLst>
              <a:ext uri="{FF2B5EF4-FFF2-40B4-BE49-F238E27FC236}">
                <a16:creationId xmlns:a16="http://schemas.microsoft.com/office/drawing/2014/main" id="{BA16A121-C62D-416A-99FE-D82CE1E34184}"/>
              </a:ext>
            </a:extLst>
          </p:cNvPr>
          <p:cNvSpPr txBox="1">
            <a:spLocks/>
          </p:cNvSpPr>
          <p:nvPr userDrawn="1"/>
        </p:nvSpPr>
        <p:spPr>
          <a:xfrm>
            <a:off x="8877305" y="6460401"/>
            <a:ext cx="2244239" cy="219456"/>
          </a:xfrm>
          <a:prstGeom prst="rect">
            <a:avLst/>
          </a:prstGeom>
        </p:spPr>
        <p:txBody>
          <a:bodyPr lIns="0" rIns="0" anchor="ctr">
            <a:norm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800" spc="10" baseline="0">
                <a:solidFill>
                  <a:schemeClr val="tx1"/>
                </a:solidFill>
              </a:rPr>
              <a:t>LOCKTON COMPANIES |</a:t>
            </a:r>
          </a:p>
        </p:txBody>
      </p:sp>
      <p:sp>
        <p:nvSpPr>
          <p:cNvPr id="7" name="Rectangle 6">
            <a:extLst>
              <a:ext uri="{FF2B5EF4-FFF2-40B4-BE49-F238E27FC236}">
                <a16:creationId xmlns:a16="http://schemas.microsoft.com/office/drawing/2014/main" id="{ED32AA58-DF4D-4860-A110-DDDE7FD9ACD5}"/>
              </a:ext>
            </a:extLst>
          </p:cNvPr>
          <p:cNvSpPr/>
          <p:nvPr userDrawn="1"/>
        </p:nvSpPr>
        <p:spPr>
          <a:xfrm>
            <a:off x="5347245" y="6570707"/>
            <a:ext cx="1497525" cy="200055"/>
          </a:xfrm>
          <a:prstGeom prst="rect">
            <a:avLst/>
          </a:prstGeom>
        </p:spPr>
        <p:txBody>
          <a:bodyPr wrap="none">
            <a:spAutoFit/>
          </a:bodyPr>
          <a:lstStyle/>
          <a:p>
            <a:pPr algn="ctr"/>
            <a:r>
              <a:rPr lang="en-US" sz="700" b="1">
                <a:solidFill>
                  <a:schemeClr val="tx1"/>
                </a:solidFill>
              </a:rPr>
              <a:t>Confidential</a:t>
            </a:r>
            <a:r>
              <a:rPr lang="en-US" sz="700">
                <a:solidFill>
                  <a:schemeClr val="tx1"/>
                </a:solidFill>
              </a:rPr>
              <a:t> – Do Not</a:t>
            </a:r>
            <a:r>
              <a:rPr lang="en-US" sz="700" baseline="0">
                <a:solidFill>
                  <a:schemeClr val="tx1"/>
                </a:solidFill>
              </a:rPr>
              <a:t> Distribute</a:t>
            </a:r>
            <a:endParaRPr lang="en-US" sz="700">
              <a:solidFill>
                <a:schemeClr val="tx1"/>
              </a:solidFill>
            </a:endParaRPr>
          </a:p>
        </p:txBody>
      </p:sp>
    </p:spTree>
    <p:custDataLst>
      <p:tags r:id="rId52"/>
    </p:custDataLst>
    <p:extLst>
      <p:ext uri="{BB962C8B-B14F-4D97-AF65-F5344CB8AC3E}">
        <p14:creationId xmlns:p14="http://schemas.microsoft.com/office/powerpoint/2010/main" val="103894900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 id="2147483879" r:id="rId35"/>
    <p:sldLayoutId id="2147483880" r:id="rId36"/>
    <p:sldLayoutId id="2147483881" r:id="rId37"/>
    <p:sldLayoutId id="2147483882" r:id="rId38"/>
    <p:sldLayoutId id="2147483883" r:id="rId39"/>
    <p:sldLayoutId id="2147483884" r:id="rId40"/>
    <p:sldLayoutId id="2147483885" r:id="rId41"/>
    <p:sldLayoutId id="2147483886" r:id="rId42"/>
    <p:sldLayoutId id="2147483887" r:id="rId43"/>
    <p:sldLayoutId id="2147483888" r:id="rId44"/>
    <p:sldLayoutId id="2147483889" r:id="rId45"/>
    <p:sldLayoutId id="2147483890" r:id="rId46"/>
    <p:sldLayoutId id="2147483891" r:id="rId47"/>
    <p:sldLayoutId id="2147483892" r:id="rId48"/>
    <p:sldLayoutId id="2147483893" r:id="rId49"/>
    <p:sldLayoutId id="2147483894" r:id="rId50"/>
  </p:sldLayoutIdLst>
  <p:hf sldNum="0" hdr="0" ftr="0" dt="0"/>
  <p:txStyles>
    <p:titleStyle>
      <a:lvl1pPr algn="l" defTabSz="914400" rtl="0" eaLnBrk="1" latinLnBrk="0" hangingPunct="1">
        <a:spcBef>
          <a:spcPct val="0"/>
        </a:spcBef>
        <a:buNone/>
        <a:defRPr sz="3600" i="1" kern="1200">
          <a:solidFill>
            <a:schemeClr val="tx1"/>
          </a:solidFill>
          <a:latin typeface="Garamond" panose="02020404030301010803" pitchFamily="18" charset="0"/>
          <a:ea typeface="+mj-ea"/>
          <a:cs typeface="+mj-cs"/>
        </a:defRPr>
      </a:lvl1pPr>
    </p:titleStyle>
    <p:bodyStyle>
      <a:lvl1pPr marL="192024" marR="0" indent="-192024"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1pPr>
      <a:lvl2pPr marL="461963" marR="0" indent="-23495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600" kern="1200">
          <a:solidFill>
            <a:schemeClr val="tx1"/>
          </a:solidFill>
          <a:latin typeface="+mn-lt"/>
          <a:ea typeface="+mn-ea"/>
          <a:cs typeface="+mn-cs"/>
        </a:defRPr>
      </a:lvl2pPr>
      <a:lvl3pPr marL="649224" marR="0" indent="-192024"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6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600" kern="1200">
          <a:solidFill>
            <a:schemeClr val="tx1"/>
          </a:solidFill>
          <a:latin typeface="+mn-lt"/>
          <a:ea typeface="+mn-ea"/>
          <a:cs typeface="+mn-cs"/>
        </a:defRPr>
      </a:lvl4pPr>
      <a:lvl5pPr marL="1106424" marR="0" indent="-192024"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5472">
          <p15:clr>
            <a:srgbClr val="F26B43"/>
          </p15:clr>
        </p15:guide>
        <p15:guide id="3" orient="horz" pos="1152">
          <p15:clr>
            <a:srgbClr val="F26B43"/>
          </p15:clr>
        </p15:guide>
        <p15:guide id="4" orient="horz" pos="1032">
          <p15:clr>
            <a:srgbClr val="F26B43"/>
          </p15:clr>
        </p15:guide>
        <p15:guide id="5" orient="horz" pos="3984">
          <p15:clr>
            <a:srgbClr val="F26B43"/>
          </p15:clr>
        </p15:guide>
        <p15:guide id="6" pos="2880">
          <p15:clr>
            <a:srgbClr val="F26B43"/>
          </p15:clr>
        </p15:guide>
        <p15:guide id="8" orient="horz" pos="25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wmf"/><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wmf"/><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CA023-5474-55CB-A9F9-168109052E39}"/>
              </a:ext>
            </a:extLst>
          </p:cNvPr>
          <p:cNvSpPr>
            <a:spLocks noGrp="1"/>
          </p:cNvSpPr>
          <p:nvPr>
            <p:ph type="body" sz="quarter" idx="12"/>
          </p:nvPr>
        </p:nvSpPr>
        <p:spPr/>
        <p:txBody>
          <a:bodyPr/>
          <a:lstStyle/>
          <a:p>
            <a:r>
              <a:rPr lang="en-US" dirty="0" err="1"/>
              <a:t>SteerCo</a:t>
            </a:r>
            <a:r>
              <a:rPr lang="en-US" dirty="0"/>
              <a:t> Update</a:t>
            </a:r>
            <a:endParaRPr lang="en-GB" dirty="0"/>
          </a:p>
        </p:txBody>
      </p:sp>
      <p:sp>
        <p:nvSpPr>
          <p:cNvPr id="3" name="Text Placeholder 2">
            <a:extLst>
              <a:ext uri="{FF2B5EF4-FFF2-40B4-BE49-F238E27FC236}">
                <a16:creationId xmlns:a16="http://schemas.microsoft.com/office/drawing/2014/main" id="{B6ACDFD1-8EBF-CE5C-0C7D-0D98C7A6D6CE}"/>
              </a:ext>
            </a:extLst>
          </p:cNvPr>
          <p:cNvSpPr>
            <a:spLocks noGrp="1"/>
          </p:cNvSpPr>
          <p:nvPr>
            <p:ph type="body" sz="quarter" idx="13"/>
          </p:nvPr>
        </p:nvSpPr>
        <p:spPr/>
        <p:txBody>
          <a:bodyPr/>
          <a:lstStyle/>
          <a:p>
            <a:r>
              <a:rPr lang="en-US" dirty="0"/>
              <a:t>December 2025</a:t>
            </a:r>
            <a:endParaRPr lang="en-GB" dirty="0"/>
          </a:p>
        </p:txBody>
      </p:sp>
      <p:sp>
        <p:nvSpPr>
          <p:cNvPr id="4" name="Title 3">
            <a:extLst>
              <a:ext uri="{FF2B5EF4-FFF2-40B4-BE49-F238E27FC236}">
                <a16:creationId xmlns:a16="http://schemas.microsoft.com/office/drawing/2014/main" id="{5644399F-927B-88DF-2722-0EA2DCF1ED86}"/>
              </a:ext>
            </a:extLst>
          </p:cNvPr>
          <p:cNvSpPr>
            <a:spLocks noGrp="1"/>
          </p:cNvSpPr>
          <p:nvPr>
            <p:ph type="title"/>
          </p:nvPr>
        </p:nvSpPr>
        <p:spPr/>
        <p:txBody>
          <a:bodyPr>
            <a:normAutofit fontScale="90000"/>
          </a:bodyPr>
          <a:lstStyle/>
          <a:p>
            <a:r>
              <a:rPr lang="en-US" dirty="0"/>
              <a:t>PACE – Steerco update	</a:t>
            </a:r>
            <a:endParaRPr lang="en-GB" dirty="0"/>
          </a:p>
        </p:txBody>
      </p:sp>
    </p:spTree>
    <p:extLst>
      <p:ext uri="{BB962C8B-B14F-4D97-AF65-F5344CB8AC3E}">
        <p14:creationId xmlns:p14="http://schemas.microsoft.com/office/powerpoint/2010/main" val="41609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52F2-FABB-DCD1-223A-B42D4440347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C7BB34-0631-5308-58CC-69240B1013A0}"/>
              </a:ext>
            </a:extLst>
          </p:cNvPr>
          <p:cNvSpPr txBox="1"/>
          <p:nvPr/>
        </p:nvSpPr>
        <p:spPr>
          <a:xfrm>
            <a:off x="4216400" y="6299200"/>
            <a:ext cx="3640667" cy="431800"/>
          </a:xfrm>
          <a:prstGeom prst="rect">
            <a:avLst/>
          </a:prstGeom>
          <a:solidFill>
            <a:schemeClr val="bg1"/>
          </a:solidFill>
        </p:spPr>
        <p:txBody>
          <a:bodyPr wrap="square" lIns="0" rIns="0" rtlCol="0">
            <a:noAutofit/>
          </a:bodyPr>
          <a:lstStyle/>
          <a:p>
            <a:pPr algn="l">
              <a:spcBef>
                <a:spcPts val="500"/>
              </a:spcBef>
              <a:spcAft>
                <a:spcPts val="300"/>
              </a:spcAft>
            </a:pPr>
            <a:endParaRPr lang="en-GB" sz="1600"/>
          </a:p>
        </p:txBody>
      </p:sp>
      <p:sp>
        <p:nvSpPr>
          <p:cNvPr id="4" name="Title 3">
            <a:extLst>
              <a:ext uri="{FF2B5EF4-FFF2-40B4-BE49-F238E27FC236}">
                <a16:creationId xmlns:a16="http://schemas.microsoft.com/office/drawing/2014/main" id="{613A0C48-DB3C-1B03-3B71-E899C13CB6B6}"/>
              </a:ext>
            </a:extLst>
          </p:cNvPr>
          <p:cNvSpPr>
            <a:spLocks noGrp="1"/>
          </p:cNvSpPr>
          <p:nvPr>
            <p:ph type="title"/>
          </p:nvPr>
        </p:nvSpPr>
        <p:spPr>
          <a:xfrm>
            <a:off x="254734" y="214967"/>
            <a:ext cx="11360800" cy="763600"/>
          </a:xfrm>
        </p:spPr>
        <p:txBody>
          <a:bodyPr/>
          <a:lstStyle/>
          <a:p>
            <a:r>
              <a:rPr lang="en-GB" sz="2800" b="1" spc="-50" dirty="0">
                <a:latin typeface="+mj-lt"/>
                <a:ea typeface="Open Sans Light" panose="020B0306030504020204" pitchFamily="34" charset="0"/>
                <a:cs typeface="Open Sans Light" panose="020B0306030504020204" pitchFamily="34" charset="0"/>
              </a:rPr>
              <a:t>Executive summary: People and Culture Excellence (PACE)Program</a:t>
            </a:r>
          </a:p>
        </p:txBody>
      </p:sp>
      <p:sp>
        <p:nvSpPr>
          <p:cNvPr id="3" name="Text Placeholder 10">
            <a:extLst>
              <a:ext uri="{FF2B5EF4-FFF2-40B4-BE49-F238E27FC236}">
                <a16:creationId xmlns:a16="http://schemas.microsoft.com/office/drawing/2014/main" id="{D8F4C252-F5AF-EA67-6B02-C5E4921E23E3}"/>
              </a:ext>
            </a:extLst>
          </p:cNvPr>
          <p:cNvSpPr txBox="1">
            <a:spLocks/>
          </p:cNvSpPr>
          <p:nvPr/>
        </p:nvSpPr>
        <p:spPr>
          <a:xfrm>
            <a:off x="337934" y="839327"/>
            <a:ext cx="11277600" cy="5179346"/>
          </a:xfrm>
          <a:prstGeom prst="rect">
            <a:avLst/>
          </a:prstGeom>
        </p:spPr>
        <p:txBody>
          <a:bodyPr vert="horz" lIns="0" tIns="0" rIns="0" bIns="0" rtlCol="0" anchor="t">
            <a:noAutofit/>
          </a:bodyPr>
          <a:lstStyle>
            <a:lvl1pPr marL="0" indent="0" algn="l" defTabSz="685800" rtl="0" eaLnBrk="1" latinLnBrk="0" hangingPunct="1">
              <a:spcBef>
                <a:spcPts val="0"/>
              </a:spcBef>
              <a:spcAft>
                <a:spcPts val="750"/>
              </a:spcAft>
              <a:buSzPct val="100000"/>
              <a:buFontTx/>
              <a:buNone/>
              <a:defRPr sz="1400" b="0" kern="1200">
                <a:solidFill>
                  <a:schemeClr val="bg1">
                    <a:lumMod val="50000"/>
                  </a:schemeClr>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nSpc>
                <a:spcPct val="106000"/>
              </a:lnSpc>
            </a:pPr>
            <a:r>
              <a:rPr lang="en-US" sz="1400" dirty="0">
                <a:solidFill>
                  <a:schemeClr val="tx1"/>
                </a:solidFill>
                <a:cs typeface="Calibri Light"/>
              </a:rPr>
              <a:t>The PACE </a:t>
            </a:r>
            <a:r>
              <a:rPr lang="en-US" sz="1400" dirty="0" err="1">
                <a:solidFill>
                  <a:schemeClr val="tx1"/>
                </a:solidFill>
                <a:cs typeface="Calibri Light"/>
              </a:rPr>
              <a:t>programme</a:t>
            </a:r>
            <a:r>
              <a:rPr lang="en-US" dirty="0">
                <a:solidFill>
                  <a:schemeClr val="tx1"/>
                </a:solidFill>
                <a:cs typeface="Calibri Light"/>
              </a:rPr>
              <a:t> is advancing to implementation in early 2026, following the accelerated plan presented in October. The </a:t>
            </a:r>
            <a:r>
              <a:rPr lang="en-US" dirty="0" err="1">
                <a:solidFill>
                  <a:schemeClr val="tx1"/>
                </a:solidFill>
                <a:cs typeface="Calibri Light"/>
              </a:rPr>
              <a:t>programme</a:t>
            </a:r>
            <a:r>
              <a:rPr lang="en-US" dirty="0">
                <a:solidFill>
                  <a:schemeClr val="tx1"/>
                </a:solidFill>
                <a:cs typeface="Calibri Light"/>
              </a:rPr>
              <a:t> will continue to look to accelerate delivery wherever reasonably possible.</a:t>
            </a:r>
          </a:p>
          <a:p>
            <a:pPr>
              <a:lnSpc>
                <a:spcPct val="106000"/>
              </a:lnSpc>
            </a:pPr>
            <a:r>
              <a:rPr lang="en-US" dirty="0">
                <a:solidFill>
                  <a:schemeClr val="tx1"/>
                </a:solidFill>
                <a:cs typeface="Calibri Light"/>
              </a:rPr>
              <a:t>Key milestones include: </a:t>
            </a:r>
          </a:p>
          <a:p>
            <a:pPr>
              <a:lnSpc>
                <a:spcPct val="106000"/>
              </a:lnSpc>
            </a:pPr>
            <a:r>
              <a:rPr lang="en-US" sz="1400" dirty="0">
                <a:solidFill>
                  <a:schemeClr val="tx1"/>
                </a:solidFill>
                <a:cs typeface="Calibri Light"/>
              </a:rPr>
              <a:t>FY26:</a:t>
            </a:r>
          </a:p>
          <a:p>
            <a:pPr marL="285750" indent="-285750">
              <a:lnSpc>
                <a:spcPct val="106000"/>
              </a:lnSpc>
              <a:buFont typeface="Arial" panose="020B0604020202020204" pitchFamily="34" charset="0"/>
              <a:buChar char="•"/>
            </a:pPr>
            <a:r>
              <a:rPr lang="en-US" sz="1400" dirty="0">
                <a:solidFill>
                  <a:schemeClr val="tx1"/>
                </a:solidFill>
                <a:cs typeface="Calibri Light"/>
              </a:rPr>
              <a:t>Deloy the first iteration of the Hive </a:t>
            </a:r>
            <a:r>
              <a:rPr lang="en-US" sz="1400" dirty="0" err="1">
                <a:solidFill>
                  <a:schemeClr val="tx1"/>
                </a:solidFill>
                <a:cs typeface="Calibri Light"/>
              </a:rPr>
              <a:t>DataHub</a:t>
            </a:r>
            <a:endParaRPr lang="en-US" sz="1400" dirty="0">
              <a:solidFill>
                <a:schemeClr val="tx1"/>
              </a:solidFill>
              <a:cs typeface="Calibri Light"/>
            </a:endParaRPr>
          </a:p>
          <a:p>
            <a:pPr>
              <a:lnSpc>
                <a:spcPct val="106000"/>
              </a:lnSpc>
            </a:pPr>
            <a:r>
              <a:rPr lang="en-US" dirty="0">
                <a:solidFill>
                  <a:schemeClr val="tx1"/>
                </a:solidFill>
                <a:cs typeface="Calibri Light"/>
              </a:rPr>
              <a:t>FY27: </a:t>
            </a:r>
          </a:p>
          <a:p>
            <a:pPr marL="285750" indent="-285750">
              <a:lnSpc>
                <a:spcPct val="106000"/>
              </a:lnSpc>
              <a:buFont typeface="Arial" panose="020B0604020202020204" pitchFamily="34" charset="0"/>
              <a:buChar char="•"/>
            </a:pPr>
            <a:r>
              <a:rPr lang="en-US" sz="1400" dirty="0">
                <a:solidFill>
                  <a:schemeClr val="tx1"/>
                </a:solidFill>
                <a:cs typeface="Calibri Light"/>
              </a:rPr>
              <a:t>Upgrade of the Cornerstone experience in the US and Latam </a:t>
            </a:r>
          </a:p>
          <a:p>
            <a:pPr marL="285750" indent="-285750">
              <a:lnSpc>
                <a:spcPct val="106000"/>
              </a:lnSpc>
              <a:buFont typeface="Arial" panose="020B0604020202020204" pitchFamily="34" charset="0"/>
              <a:buChar char="•"/>
            </a:pPr>
            <a:r>
              <a:rPr lang="en-US" dirty="0">
                <a:solidFill>
                  <a:schemeClr val="tx1"/>
                </a:solidFill>
                <a:cs typeface="Calibri Light"/>
              </a:rPr>
              <a:t>Introduction of the Cornerstone learning experience for International </a:t>
            </a:r>
          </a:p>
          <a:p>
            <a:pPr marL="285750" indent="-285750">
              <a:lnSpc>
                <a:spcPct val="106000"/>
              </a:lnSpc>
              <a:buFont typeface="Arial" panose="020B0604020202020204" pitchFamily="34" charset="0"/>
              <a:buChar char="•"/>
            </a:pPr>
            <a:r>
              <a:rPr lang="en-US" sz="1400" dirty="0">
                <a:solidFill>
                  <a:schemeClr val="tx1"/>
                </a:solidFill>
                <a:cs typeface="Calibri Light"/>
              </a:rPr>
              <a:t>Global deployment of the Phenom solution (TA)</a:t>
            </a:r>
          </a:p>
          <a:p>
            <a:pPr marL="285750" indent="-285750">
              <a:lnSpc>
                <a:spcPct val="106000"/>
              </a:lnSpc>
              <a:buFont typeface="Arial" panose="020B0604020202020204" pitchFamily="34" charset="0"/>
              <a:buChar char="•"/>
            </a:pPr>
            <a:r>
              <a:rPr lang="en-US" sz="1400" dirty="0">
                <a:solidFill>
                  <a:schemeClr val="tx1"/>
                </a:solidFill>
                <a:cs typeface="Calibri Light"/>
              </a:rPr>
              <a:t>Initiation of Workday implementation, with first deployments targeted for FY28</a:t>
            </a:r>
          </a:p>
          <a:p>
            <a:pPr>
              <a:lnSpc>
                <a:spcPct val="106000"/>
              </a:lnSpc>
            </a:pPr>
            <a:r>
              <a:rPr lang="en-US" dirty="0">
                <a:solidFill>
                  <a:schemeClr val="tx1"/>
                </a:solidFill>
                <a:cs typeface="Calibri Light"/>
              </a:rPr>
              <a:t>Current working priorities are vendor selection, contracting and resource allocation. Strategic partnerships have been established with Deloitte (for Workday and Cornerstone) and </a:t>
            </a:r>
            <a:r>
              <a:rPr lang="en-US" dirty="0" err="1">
                <a:solidFill>
                  <a:schemeClr val="tx1"/>
                </a:solidFill>
                <a:cs typeface="Calibri Light"/>
              </a:rPr>
              <a:t>Caraffi</a:t>
            </a:r>
            <a:r>
              <a:rPr lang="en-US" dirty="0">
                <a:solidFill>
                  <a:schemeClr val="tx1"/>
                </a:solidFill>
                <a:cs typeface="Calibri Light"/>
              </a:rPr>
              <a:t> (for Phenom). </a:t>
            </a:r>
          </a:p>
          <a:p>
            <a:pPr>
              <a:lnSpc>
                <a:spcPct val="106000"/>
              </a:lnSpc>
            </a:pPr>
            <a:r>
              <a:rPr lang="en-US" dirty="0">
                <a:solidFill>
                  <a:schemeClr val="tx1"/>
                </a:solidFill>
                <a:cs typeface="Calibri Light"/>
              </a:rPr>
              <a:t>Change Management has been a particular area of focus and several change champions from across the organization have volunteered to support with change management activities, initially supporting the deployment of the Phenom solution in 2026.</a:t>
            </a:r>
          </a:p>
          <a:p>
            <a:pPr>
              <a:lnSpc>
                <a:spcPct val="106000"/>
              </a:lnSpc>
            </a:pPr>
            <a:r>
              <a:rPr lang="en-US" dirty="0">
                <a:solidFill>
                  <a:schemeClr val="tx1"/>
                </a:solidFill>
                <a:cs typeface="Calibri Light"/>
              </a:rPr>
              <a:t>The </a:t>
            </a:r>
            <a:r>
              <a:rPr lang="en-US" dirty="0" err="1">
                <a:solidFill>
                  <a:schemeClr val="tx1"/>
                </a:solidFill>
                <a:cs typeface="Calibri Light"/>
              </a:rPr>
              <a:t>programme</a:t>
            </a:r>
            <a:r>
              <a:rPr lang="en-US" dirty="0">
                <a:solidFill>
                  <a:schemeClr val="tx1"/>
                </a:solidFill>
                <a:cs typeface="Calibri Light"/>
              </a:rPr>
              <a:t> is working closely with the Series and Regions to engage with business teams to understand current ways of working and any regulatory requirements, for all functional areas that will be impacted by the PACE </a:t>
            </a:r>
            <a:r>
              <a:rPr lang="en-US" dirty="0" err="1">
                <a:solidFill>
                  <a:schemeClr val="tx1"/>
                </a:solidFill>
                <a:cs typeface="Calibri Light"/>
              </a:rPr>
              <a:t>programme</a:t>
            </a:r>
            <a:r>
              <a:rPr lang="en-US" dirty="0">
                <a:solidFill>
                  <a:schemeClr val="tx1"/>
                </a:solidFill>
                <a:cs typeface="Calibri Light"/>
              </a:rPr>
              <a:t>.  </a:t>
            </a:r>
          </a:p>
          <a:p>
            <a:pPr>
              <a:lnSpc>
                <a:spcPct val="106000"/>
              </a:lnSpc>
            </a:pPr>
            <a:endParaRPr lang="en-US" dirty="0">
              <a:solidFill>
                <a:schemeClr val="tx1"/>
              </a:solidFill>
              <a:cs typeface="Calibri Light"/>
            </a:endParaRPr>
          </a:p>
          <a:p>
            <a:pPr>
              <a:lnSpc>
                <a:spcPct val="106000"/>
              </a:lnSpc>
            </a:pPr>
            <a:endParaRPr lang="en-US" dirty="0">
              <a:solidFill>
                <a:schemeClr val="tx1"/>
              </a:solidFill>
              <a:cs typeface="Calibri Light"/>
            </a:endParaRPr>
          </a:p>
          <a:p>
            <a:pPr>
              <a:lnSpc>
                <a:spcPct val="106000"/>
              </a:lnSpc>
            </a:pPr>
            <a:endParaRPr lang="en-US" sz="1400" dirty="0">
              <a:solidFill>
                <a:schemeClr val="tx1"/>
              </a:solidFill>
              <a:cs typeface="Calibri Light"/>
            </a:endParaRPr>
          </a:p>
        </p:txBody>
      </p:sp>
    </p:spTree>
    <p:extLst>
      <p:ext uri="{BB962C8B-B14F-4D97-AF65-F5344CB8AC3E}">
        <p14:creationId xmlns:p14="http://schemas.microsoft.com/office/powerpoint/2010/main" val="206494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FAE25-D123-B320-3910-623C6A56FD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657FA97-0002-AFBE-A19B-54F38DC8B677}"/>
              </a:ext>
            </a:extLst>
          </p:cNvPr>
          <p:cNvSpPr>
            <a:spLocks noGrp="1" noRot="1" noMove="1" noResize="1" noEditPoints="1" noAdjustHandles="1" noChangeArrowheads="1" noChangeShapeType="1"/>
          </p:cNvSpPr>
          <p:nvPr/>
        </p:nvSpPr>
        <p:spPr>
          <a:xfrm>
            <a:off x="0" y="0"/>
            <a:ext cx="12192000" cy="6858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91A84D29-739E-4EAF-0CCF-F300EA16A8FC}"/>
              </a:ext>
            </a:extLst>
          </p:cNvPr>
          <p:cNvSpPr>
            <a:spLocks noGrp="1"/>
          </p:cNvSpPr>
          <p:nvPr>
            <p:ph type="title"/>
          </p:nvPr>
        </p:nvSpPr>
        <p:spPr>
          <a:xfrm>
            <a:off x="459149" y="486553"/>
            <a:ext cx="10933459" cy="753861"/>
          </a:xfrm>
        </p:spPr>
        <p:txBody>
          <a:bodyPr/>
          <a:lstStyle/>
          <a:p>
            <a:pPr>
              <a:lnSpc>
                <a:spcPct val="70000"/>
              </a:lnSpc>
            </a:pPr>
            <a:r>
              <a:rPr lang="en-GB" b="1" dirty="0">
                <a:solidFill>
                  <a:schemeClr val="bg1"/>
                </a:solidFill>
              </a:rPr>
              <a:t>PACE– Workstream Update</a:t>
            </a:r>
            <a:br>
              <a:rPr lang="en-GB" sz="3600" b="1" dirty="0">
                <a:solidFill>
                  <a:schemeClr val="bg1"/>
                </a:solidFill>
              </a:rPr>
            </a:br>
            <a:endParaRPr lang="en-GB" sz="2100" b="1" dirty="0">
              <a:solidFill>
                <a:schemeClr val="accent3"/>
              </a:solidFill>
            </a:endParaRPr>
          </a:p>
        </p:txBody>
      </p:sp>
      <p:sp>
        <p:nvSpPr>
          <p:cNvPr id="17" name="TextBox 16">
            <a:extLst>
              <a:ext uri="{FF2B5EF4-FFF2-40B4-BE49-F238E27FC236}">
                <a16:creationId xmlns:a16="http://schemas.microsoft.com/office/drawing/2014/main" id="{F43073DD-BC8D-3386-781C-F900BC36FA53}"/>
              </a:ext>
            </a:extLst>
          </p:cNvPr>
          <p:cNvSpPr txBox="1"/>
          <p:nvPr/>
        </p:nvSpPr>
        <p:spPr>
          <a:xfrm>
            <a:off x="492263" y="924591"/>
            <a:ext cx="2356436" cy="461665"/>
          </a:xfrm>
          <a:prstGeom prst="rect">
            <a:avLst/>
          </a:prstGeom>
          <a:noFill/>
        </p:spPr>
        <p:txBody>
          <a:bodyPr wrap="square" rtlCol="0">
            <a:spAutoFit/>
          </a:bodyPr>
          <a:lstStyle/>
          <a:p>
            <a:r>
              <a:rPr lang="en-GB" sz="1200" dirty="0">
                <a:solidFill>
                  <a:schemeClr val="bg1"/>
                </a:solidFill>
              </a:rPr>
              <a:t>December 2025</a:t>
            </a:r>
          </a:p>
          <a:p>
            <a:r>
              <a:rPr lang="en-GB" sz="1200" dirty="0">
                <a:solidFill>
                  <a:schemeClr val="bg1"/>
                </a:solidFill>
              </a:rPr>
              <a:t>Programme Status: </a:t>
            </a:r>
            <a:r>
              <a:rPr lang="en-GB" sz="1200" b="1" dirty="0">
                <a:solidFill>
                  <a:schemeClr val="accent2"/>
                </a:solidFill>
              </a:rPr>
              <a:t>Green</a:t>
            </a:r>
          </a:p>
        </p:txBody>
      </p:sp>
      <p:grpSp>
        <p:nvGrpSpPr>
          <p:cNvPr id="31" name="Group 30">
            <a:extLst>
              <a:ext uri="{FF2B5EF4-FFF2-40B4-BE49-F238E27FC236}">
                <a16:creationId xmlns:a16="http://schemas.microsoft.com/office/drawing/2014/main" id="{83FF6B16-3933-66DB-7DDF-C32D7E340E31}"/>
              </a:ext>
            </a:extLst>
          </p:cNvPr>
          <p:cNvGrpSpPr/>
          <p:nvPr/>
        </p:nvGrpSpPr>
        <p:grpSpPr>
          <a:xfrm>
            <a:off x="9675989" y="277027"/>
            <a:ext cx="1943805" cy="963387"/>
            <a:chOff x="581352" y="0"/>
            <a:chExt cx="8602799" cy="4263712"/>
          </a:xfrm>
        </p:grpSpPr>
        <p:pic>
          <p:nvPicPr>
            <p:cNvPr id="27" name="Picture 26" descr="A blue circle with dots with Great Blue Hole in the background&#10;&#10;AI-generated content may be incorrect.">
              <a:extLst>
                <a:ext uri="{FF2B5EF4-FFF2-40B4-BE49-F238E27FC236}">
                  <a16:creationId xmlns:a16="http://schemas.microsoft.com/office/drawing/2014/main" id="{0C31A30C-B5A8-7A8D-4F82-91A3CBCABC23}"/>
                </a:ext>
              </a:extLst>
            </p:cNvPr>
            <p:cNvPicPr>
              <a:picLocks noChangeAspect="1"/>
            </p:cNvPicPr>
            <p:nvPr/>
          </p:nvPicPr>
          <p:blipFill>
            <a:blip r:embed="rId2">
              <a:extLst>
                <a:ext uri="{28A0092B-C50C-407E-A947-70E740481C1C}">
                  <a14:useLocalDpi xmlns:a14="http://schemas.microsoft.com/office/drawing/2010/main" val="0"/>
                </a:ext>
              </a:extLst>
            </a:blip>
            <a:srcRect l="49986" r="1"/>
            <a:stretch>
              <a:fillRect/>
            </a:stretch>
          </p:blipFill>
          <p:spPr>
            <a:xfrm>
              <a:off x="581352" y="0"/>
              <a:ext cx="2131856" cy="4262582"/>
            </a:xfrm>
            <a:prstGeom prst="rect">
              <a:avLst/>
            </a:prstGeom>
          </p:spPr>
        </p:pic>
        <p:pic>
          <p:nvPicPr>
            <p:cNvPr id="28" name="Picture 27" descr="A blue circle with lines and dots&#10;&#10;AI-generated content may be incorrect.">
              <a:extLst>
                <a:ext uri="{FF2B5EF4-FFF2-40B4-BE49-F238E27FC236}">
                  <a16:creationId xmlns:a16="http://schemas.microsoft.com/office/drawing/2014/main" id="{6CC1C0FA-38E3-4D3A-DA74-146B888C2A9E}"/>
                </a:ext>
              </a:extLst>
            </p:cNvPr>
            <p:cNvPicPr>
              <a:picLocks noChangeAspect="1"/>
            </p:cNvPicPr>
            <p:nvPr/>
          </p:nvPicPr>
          <p:blipFill>
            <a:blip r:embed="rId3">
              <a:extLst>
                <a:ext uri="{28A0092B-C50C-407E-A947-70E740481C1C}">
                  <a14:useLocalDpi xmlns:a14="http://schemas.microsoft.com/office/drawing/2010/main" val="0"/>
                </a:ext>
              </a:extLst>
            </a:blip>
            <a:srcRect l="49986"/>
            <a:stretch>
              <a:fillRect/>
            </a:stretch>
          </p:blipFill>
          <p:spPr>
            <a:xfrm>
              <a:off x="2713208" y="0"/>
              <a:ext cx="2131856" cy="4262582"/>
            </a:xfrm>
            <a:prstGeom prst="rect">
              <a:avLst/>
            </a:prstGeom>
          </p:spPr>
        </p:pic>
        <p:pic>
          <p:nvPicPr>
            <p:cNvPr id="29" name="Picture 28" descr="A blue circle with lines in it&#10;&#10;AI-generated content may be incorrect.">
              <a:extLst>
                <a:ext uri="{FF2B5EF4-FFF2-40B4-BE49-F238E27FC236}">
                  <a16:creationId xmlns:a16="http://schemas.microsoft.com/office/drawing/2014/main" id="{1A2ECEAC-1DD7-4151-52F2-B50072C9EDE0}"/>
                </a:ext>
              </a:extLst>
            </p:cNvPr>
            <p:cNvPicPr>
              <a:picLocks noChangeAspect="1"/>
            </p:cNvPicPr>
            <p:nvPr/>
          </p:nvPicPr>
          <p:blipFill>
            <a:blip r:embed="rId4">
              <a:extLst>
                <a:ext uri="{28A0092B-C50C-407E-A947-70E740481C1C}">
                  <a14:useLocalDpi xmlns:a14="http://schemas.microsoft.com/office/drawing/2010/main" val="0"/>
                </a:ext>
              </a:extLst>
            </a:blip>
            <a:srcRect l="49986"/>
            <a:stretch>
              <a:fillRect/>
            </a:stretch>
          </p:blipFill>
          <p:spPr>
            <a:xfrm>
              <a:off x="7052295" y="0"/>
              <a:ext cx="2131856" cy="4262582"/>
            </a:xfrm>
            <a:prstGeom prst="rect">
              <a:avLst/>
            </a:prstGeom>
          </p:spPr>
        </p:pic>
        <p:pic>
          <p:nvPicPr>
            <p:cNvPr id="30" name="Picture 29" descr="A blue and white sphere with a ball in the middle&#10;&#10;AI-generated content may be incorrect.">
              <a:extLst>
                <a:ext uri="{FF2B5EF4-FFF2-40B4-BE49-F238E27FC236}">
                  <a16:creationId xmlns:a16="http://schemas.microsoft.com/office/drawing/2014/main" id="{A5D554CB-AFD5-FFD8-27F1-5B2D3D674525}"/>
                </a:ext>
              </a:extLst>
            </p:cNvPr>
            <p:cNvPicPr>
              <a:picLocks noChangeAspect="1"/>
            </p:cNvPicPr>
            <p:nvPr/>
          </p:nvPicPr>
          <p:blipFill>
            <a:blip r:embed="rId5">
              <a:extLst>
                <a:ext uri="{28A0092B-C50C-407E-A947-70E740481C1C}">
                  <a14:useLocalDpi xmlns:a14="http://schemas.microsoft.com/office/drawing/2010/main" val="0"/>
                </a:ext>
              </a:extLst>
            </a:blip>
            <a:srcRect l="48232"/>
            <a:stretch>
              <a:fillRect/>
            </a:stretch>
          </p:blipFill>
          <p:spPr>
            <a:xfrm>
              <a:off x="4845064" y="0"/>
              <a:ext cx="2207231" cy="4263712"/>
            </a:xfrm>
            <a:prstGeom prst="rect">
              <a:avLst/>
            </a:prstGeom>
          </p:spPr>
        </p:pic>
      </p:grpSp>
      <p:sp>
        <p:nvSpPr>
          <p:cNvPr id="34" name="Rectangle: Rounded Corners 33">
            <a:extLst>
              <a:ext uri="{FF2B5EF4-FFF2-40B4-BE49-F238E27FC236}">
                <a16:creationId xmlns:a16="http://schemas.microsoft.com/office/drawing/2014/main" id="{5027BAD7-0C30-3325-72F5-8994E4340716}"/>
              </a:ext>
            </a:extLst>
          </p:cNvPr>
          <p:cNvSpPr/>
          <p:nvPr/>
        </p:nvSpPr>
        <p:spPr>
          <a:xfrm>
            <a:off x="492263" y="1386256"/>
            <a:ext cx="11282794" cy="5032602"/>
          </a:xfrm>
          <a:prstGeom prst="roundRect">
            <a:avLst>
              <a:gd name="adj" fmla="val 3272"/>
            </a:avLst>
          </a:prstGeom>
          <a:solidFill>
            <a:schemeClr val="bg1">
              <a:lumMod val="95000"/>
            </a:schemeClr>
          </a:solidFill>
          <a:ln>
            <a:noFill/>
          </a:ln>
          <a:effectLst>
            <a:outerShdw blurRad="127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612000" tIns="108000" rIns="108000" bIns="108000" rtlCol="0" anchor="t"/>
          <a:lstStyle/>
          <a:p>
            <a:r>
              <a:rPr lang="en-US" sz="1100" b="1" u="sng" dirty="0">
                <a:solidFill>
                  <a:schemeClr val="tx1"/>
                </a:solidFill>
              </a:rPr>
              <a:t>Workday (HCM)</a:t>
            </a:r>
            <a:endParaRPr lang="en-GB" sz="1100" dirty="0">
              <a:solidFill>
                <a:schemeClr val="tx1"/>
              </a:solidFill>
            </a:endParaRPr>
          </a:p>
          <a:p>
            <a:pPr lvl="0"/>
            <a:r>
              <a:rPr lang="en-US" sz="1100" dirty="0">
                <a:solidFill>
                  <a:schemeClr val="tx1"/>
                </a:solidFill>
              </a:rPr>
              <a:t>Pre-implementation planning workshop conducted with the PACE Programme team, Deloitte and Workday in November.  The output of the workshop was a Workday Pre-implementation plan, containing all the scope that will need to be covered during the phase.  It is estimated that the plan will take 6 months to deliver.</a:t>
            </a:r>
          </a:p>
          <a:p>
            <a:pPr lvl="0"/>
            <a:r>
              <a:rPr lang="en-US" sz="1100" u="sng" dirty="0">
                <a:solidFill>
                  <a:schemeClr val="tx1"/>
                </a:solidFill>
              </a:rPr>
              <a:t>Next steps:</a:t>
            </a:r>
            <a:endParaRPr lang="en-GB" sz="1100" dirty="0">
              <a:solidFill>
                <a:schemeClr val="tx1"/>
              </a:solidFill>
            </a:endParaRPr>
          </a:p>
          <a:p>
            <a:pPr marL="171450" lvl="0" indent="-171450">
              <a:buFont typeface="Arial" panose="020B0604020202020204" pitchFamily="34" charset="0"/>
              <a:buChar char="•"/>
            </a:pPr>
            <a:r>
              <a:rPr lang="en-US" sz="1100" dirty="0">
                <a:solidFill>
                  <a:schemeClr val="tx1"/>
                </a:solidFill>
              </a:rPr>
              <a:t>Confirm resourcing from Lockton and Deloitte to enable delivery of the pre-implementation plan</a:t>
            </a:r>
            <a:endParaRPr lang="en-GB" sz="1100" dirty="0">
              <a:solidFill>
                <a:schemeClr val="tx1"/>
              </a:solidFill>
            </a:endParaRPr>
          </a:p>
          <a:p>
            <a:pPr marL="171450" indent="-171450">
              <a:buFont typeface="Arial" panose="020B0604020202020204" pitchFamily="34" charset="0"/>
              <a:buChar char="•"/>
            </a:pPr>
            <a:r>
              <a:rPr lang="en-US" sz="1100" dirty="0">
                <a:solidFill>
                  <a:schemeClr val="tx1"/>
                </a:solidFill>
              </a:rPr>
              <a:t>Commence pre-implementation early January 2026, in line with the PACE Accelerated plan.  </a:t>
            </a:r>
          </a:p>
          <a:p>
            <a:r>
              <a:rPr lang="en-US" sz="1100" dirty="0">
                <a:solidFill>
                  <a:schemeClr val="tx1"/>
                </a:solidFill>
              </a:rPr>
              <a:t> </a:t>
            </a:r>
            <a:endParaRPr lang="en-GB" sz="1100" dirty="0">
              <a:solidFill>
                <a:schemeClr val="tx1"/>
              </a:solidFill>
            </a:endParaRPr>
          </a:p>
          <a:p>
            <a:r>
              <a:rPr lang="en-US" sz="1100" b="1" u="sng" dirty="0">
                <a:solidFill>
                  <a:schemeClr val="tx1"/>
                </a:solidFill>
              </a:rPr>
              <a:t>HIVE (DataHub)</a:t>
            </a:r>
            <a:endParaRPr lang="en-GB" sz="1100" dirty="0">
              <a:solidFill>
                <a:schemeClr val="tx1"/>
              </a:solidFill>
            </a:endParaRPr>
          </a:p>
          <a:p>
            <a:pPr lvl="0"/>
            <a:r>
              <a:rPr lang="en-US" sz="1100" dirty="0">
                <a:solidFill>
                  <a:schemeClr val="tx1"/>
                </a:solidFill>
              </a:rPr>
              <a:t>Due diligence of the HIVE solution is due to complete by the end of the calendar year.  Completion of this will allow us to move forward with signing vendor contracts and assigning resources to the project. </a:t>
            </a:r>
          </a:p>
          <a:p>
            <a:pPr lvl="0"/>
            <a:r>
              <a:rPr lang="en-US" sz="1100" u="sng" dirty="0">
                <a:solidFill>
                  <a:schemeClr val="tx1"/>
                </a:solidFill>
              </a:rPr>
              <a:t>Next steps:</a:t>
            </a:r>
            <a:endParaRPr lang="en-GB" sz="1100" dirty="0">
              <a:solidFill>
                <a:schemeClr val="tx1"/>
              </a:solidFill>
            </a:endParaRPr>
          </a:p>
          <a:p>
            <a:pPr marL="171450" lvl="0" indent="-171450">
              <a:buFont typeface="Arial" panose="020B0604020202020204" pitchFamily="34" charset="0"/>
              <a:buChar char="•"/>
            </a:pPr>
            <a:r>
              <a:rPr lang="en-US" sz="1100" dirty="0">
                <a:solidFill>
                  <a:schemeClr val="tx1"/>
                </a:solidFill>
              </a:rPr>
              <a:t>Finalize and sign MSA &amp; SOW with third party vendor (</a:t>
            </a:r>
            <a:r>
              <a:rPr lang="en-US" sz="1100" dirty="0" err="1">
                <a:solidFill>
                  <a:schemeClr val="tx1"/>
                </a:solidFill>
              </a:rPr>
              <a:t>Nuvento</a:t>
            </a:r>
            <a:r>
              <a:rPr lang="en-US" sz="1100" dirty="0">
                <a:solidFill>
                  <a:schemeClr val="tx1"/>
                </a:solidFill>
              </a:rPr>
              <a:t>)</a:t>
            </a:r>
            <a:endParaRPr lang="en-GB" sz="1100" dirty="0">
              <a:solidFill>
                <a:schemeClr val="tx1"/>
              </a:solidFill>
            </a:endParaRPr>
          </a:p>
          <a:p>
            <a:pPr marL="171450" lvl="0" indent="-171450">
              <a:buFont typeface="Arial" panose="020B0604020202020204" pitchFamily="34" charset="0"/>
              <a:buChar char="•"/>
            </a:pPr>
            <a:r>
              <a:rPr lang="en-US" sz="1100" dirty="0">
                <a:solidFill>
                  <a:schemeClr val="tx1"/>
                </a:solidFill>
              </a:rPr>
              <a:t>Commence Project January 2026.</a:t>
            </a:r>
            <a:endParaRPr lang="en-GB" sz="1100" dirty="0">
              <a:solidFill>
                <a:schemeClr val="tx1"/>
              </a:solidFill>
            </a:endParaRPr>
          </a:p>
          <a:p>
            <a:r>
              <a:rPr lang="en-US" sz="1100" dirty="0">
                <a:solidFill>
                  <a:schemeClr val="tx1"/>
                </a:solidFill>
              </a:rPr>
              <a:t> </a:t>
            </a:r>
            <a:endParaRPr lang="en-GB" sz="1100" dirty="0">
              <a:solidFill>
                <a:schemeClr val="tx1"/>
              </a:solidFill>
            </a:endParaRPr>
          </a:p>
          <a:p>
            <a:r>
              <a:rPr lang="en-US" sz="1100" b="1" u="sng" dirty="0">
                <a:solidFill>
                  <a:schemeClr val="tx1"/>
                </a:solidFill>
              </a:rPr>
              <a:t>Phenom (Talent Acquisition) </a:t>
            </a:r>
            <a:endParaRPr lang="en-GB" sz="1100" dirty="0">
              <a:solidFill>
                <a:schemeClr val="tx1"/>
              </a:solidFill>
            </a:endParaRPr>
          </a:p>
          <a:p>
            <a:pPr lvl="0"/>
            <a:r>
              <a:rPr lang="en-US" sz="1100" dirty="0">
                <a:solidFill>
                  <a:schemeClr val="tx1"/>
                </a:solidFill>
              </a:rPr>
              <a:t>Vendor Assessment complete and Phenom contracts signed</a:t>
            </a:r>
            <a:endParaRPr lang="en-GB" sz="1100" dirty="0">
              <a:solidFill>
                <a:schemeClr val="tx1"/>
              </a:solidFill>
            </a:endParaRPr>
          </a:p>
          <a:p>
            <a:pPr lvl="0"/>
            <a:r>
              <a:rPr lang="en-US" sz="1100" dirty="0">
                <a:solidFill>
                  <a:schemeClr val="tx1"/>
                </a:solidFill>
              </a:rPr>
              <a:t>Planning and resourcing for implementation project underway.</a:t>
            </a:r>
          </a:p>
          <a:p>
            <a:pPr lvl="0"/>
            <a:r>
              <a:rPr lang="en-US" sz="1100" u="sng" dirty="0">
                <a:solidFill>
                  <a:schemeClr val="tx1"/>
                </a:solidFill>
              </a:rPr>
              <a:t>Next steps</a:t>
            </a:r>
            <a:endParaRPr lang="en-GB" sz="1100" dirty="0">
              <a:solidFill>
                <a:schemeClr val="tx1"/>
              </a:solidFill>
            </a:endParaRPr>
          </a:p>
          <a:p>
            <a:pPr marL="171450" lvl="0" indent="-171450">
              <a:buFont typeface="Arial" panose="020B0604020202020204" pitchFamily="34" charset="0"/>
              <a:buChar char="•"/>
            </a:pPr>
            <a:r>
              <a:rPr lang="en-US" sz="1100" dirty="0">
                <a:solidFill>
                  <a:schemeClr val="tx1"/>
                </a:solidFill>
              </a:rPr>
              <a:t>Finalize project resource plan </a:t>
            </a:r>
            <a:endParaRPr lang="en-GB" sz="1100" dirty="0">
              <a:solidFill>
                <a:schemeClr val="tx1"/>
              </a:solidFill>
            </a:endParaRPr>
          </a:p>
          <a:p>
            <a:pPr marL="171450" lvl="0" indent="-171450">
              <a:buFont typeface="Arial" panose="020B0604020202020204" pitchFamily="34" charset="0"/>
              <a:buChar char="•"/>
            </a:pPr>
            <a:r>
              <a:rPr lang="en-US" sz="1100" dirty="0">
                <a:solidFill>
                  <a:schemeClr val="tx1"/>
                </a:solidFill>
              </a:rPr>
              <a:t>Commence implementation project on January 19</a:t>
            </a:r>
            <a:r>
              <a:rPr lang="en-US" sz="1100" baseline="30000" dirty="0">
                <a:solidFill>
                  <a:schemeClr val="tx1"/>
                </a:solidFill>
              </a:rPr>
              <a:t>th</a:t>
            </a:r>
            <a:r>
              <a:rPr lang="en-US" sz="1100" dirty="0">
                <a:solidFill>
                  <a:schemeClr val="tx1"/>
                </a:solidFill>
              </a:rPr>
              <a:t>.</a:t>
            </a:r>
            <a:endParaRPr lang="en-GB" sz="1100" dirty="0">
              <a:solidFill>
                <a:schemeClr val="tx1"/>
              </a:solidFill>
            </a:endParaRPr>
          </a:p>
          <a:p>
            <a:r>
              <a:rPr lang="en-US" sz="1100" dirty="0">
                <a:solidFill>
                  <a:schemeClr val="tx1"/>
                </a:solidFill>
              </a:rPr>
              <a:t> </a:t>
            </a:r>
            <a:endParaRPr lang="en-GB" sz="1100" dirty="0">
              <a:solidFill>
                <a:schemeClr val="tx1"/>
              </a:solidFill>
            </a:endParaRPr>
          </a:p>
          <a:p>
            <a:r>
              <a:rPr lang="en-US" sz="1100" b="1" u="sng" dirty="0">
                <a:solidFill>
                  <a:schemeClr val="tx1"/>
                </a:solidFill>
              </a:rPr>
              <a:t>Cornerstone (Learning Experience)</a:t>
            </a:r>
            <a:endParaRPr lang="en-GB" sz="1100" dirty="0">
              <a:solidFill>
                <a:schemeClr val="tx1"/>
              </a:solidFill>
            </a:endParaRPr>
          </a:p>
          <a:p>
            <a:pPr lvl="0"/>
            <a:r>
              <a:rPr lang="en-US" sz="1100" dirty="0">
                <a:solidFill>
                  <a:schemeClr val="tx1"/>
                </a:solidFill>
              </a:rPr>
              <a:t>Due Diligence underway to upgrade the existing Cornerstone system, for US and Latam </a:t>
            </a:r>
          </a:p>
          <a:p>
            <a:pPr lvl="0"/>
            <a:r>
              <a:rPr lang="en-US" sz="1100" dirty="0">
                <a:solidFill>
                  <a:schemeClr val="tx1"/>
                </a:solidFill>
              </a:rPr>
              <a:t>Regulatory requirements gathering underway with Deloitte for International.</a:t>
            </a:r>
            <a:endParaRPr lang="en-GB" sz="1100" dirty="0">
              <a:solidFill>
                <a:schemeClr val="tx1"/>
              </a:solidFill>
            </a:endParaRPr>
          </a:p>
          <a:p>
            <a:r>
              <a:rPr lang="en-US" sz="1100" u="sng" dirty="0">
                <a:solidFill>
                  <a:schemeClr val="tx1"/>
                </a:solidFill>
              </a:rPr>
              <a:t>Next steps</a:t>
            </a:r>
          </a:p>
          <a:p>
            <a:pPr marL="171450" indent="-171450">
              <a:buFont typeface="Arial" panose="020B0604020202020204" pitchFamily="34" charset="0"/>
              <a:buChar char="•"/>
            </a:pPr>
            <a:r>
              <a:rPr lang="en-US" sz="1100" dirty="0">
                <a:solidFill>
                  <a:schemeClr val="tx1"/>
                </a:solidFill>
              </a:rPr>
              <a:t>Sign SOW with Deloitte to support Lockton with implementing the LXP upgrade for the US and assign Lockton resources</a:t>
            </a:r>
            <a:endParaRPr lang="en-GB" sz="1100" dirty="0">
              <a:solidFill>
                <a:schemeClr val="tx1"/>
              </a:solidFill>
            </a:endParaRPr>
          </a:p>
          <a:p>
            <a:pPr marL="171450" lvl="0" indent="-171450">
              <a:buFont typeface="Arial" panose="020B0604020202020204" pitchFamily="34" charset="0"/>
              <a:buChar char="•"/>
            </a:pPr>
            <a:r>
              <a:rPr lang="en-GB" sz="1100" dirty="0">
                <a:solidFill>
                  <a:schemeClr val="tx1"/>
                </a:solidFill>
              </a:rPr>
              <a:t>Complete regulatory review for International.</a:t>
            </a:r>
            <a:endParaRPr lang="en-US" sz="1100" dirty="0">
              <a:solidFill>
                <a:schemeClr val="tx1"/>
              </a:solidFill>
            </a:endParaRPr>
          </a:p>
        </p:txBody>
      </p:sp>
      <p:pic>
        <p:nvPicPr>
          <p:cNvPr id="6" name="Picture 5">
            <a:extLst>
              <a:ext uri="{FF2B5EF4-FFF2-40B4-BE49-F238E27FC236}">
                <a16:creationId xmlns:a16="http://schemas.microsoft.com/office/drawing/2014/main" id="{A47482C5-C3C9-C3E5-AEF5-58B8B3DB6C5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5493" y="6403946"/>
            <a:ext cx="597279" cy="273438"/>
          </a:xfrm>
          <a:prstGeom prst="rect">
            <a:avLst/>
          </a:prstGeom>
        </p:spPr>
      </p:pic>
      <p:sp>
        <p:nvSpPr>
          <p:cNvPr id="2" name="Rectangle 1">
            <a:extLst>
              <a:ext uri="{FF2B5EF4-FFF2-40B4-BE49-F238E27FC236}">
                <a16:creationId xmlns:a16="http://schemas.microsoft.com/office/drawing/2014/main" id="{590966A7-98CB-5F37-D69C-AAD28B4D42F1}"/>
              </a:ext>
            </a:extLst>
          </p:cNvPr>
          <p:cNvSpPr/>
          <p:nvPr/>
        </p:nvSpPr>
        <p:spPr>
          <a:xfrm>
            <a:off x="9609826" y="189781"/>
            <a:ext cx="2089911" cy="11214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1"/>
                </a:solidFill>
              </a:ln>
              <a:noFill/>
            </a:endParaRPr>
          </a:p>
        </p:txBody>
      </p:sp>
      <p:pic>
        <p:nvPicPr>
          <p:cNvPr id="5" name="Picture 4" descr="A blue circle with lines in it&#10;&#10;AI-generated content may be incorrect.">
            <a:extLst>
              <a:ext uri="{FF2B5EF4-FFF2-40B4-BE49-F238E27FC236}">
                <a16:creationId xmlns:a16="http://schemas.microsoft.com/office/drawing/2014/main" id="{DD908984-5283-0858-5C90-99549F7BD409}"/>
              </a:ext>
            </a:extLst>
          </p:cNvPr>
          <p:cNvPicPr>
            <a:picLocks noChangeAspect="1"/>
          </p:cNvPicPr>
          <p:nvPr/>
        </p:nvPicPr>
        <p:blipFill>
          <a:blip r:embed="rId4">
            <a:extLst>
              <a:ext uri="{28A0092B-C50C-407E-A947-70E740481C1C}">
                <a14:useLocalDpi xmlns:a14="http://schemas.microsoft.com/office/drawing/2010/main" val="0"/>
              </a:ext>
            </a:extLst>
          </a:blip>
          <a:srcRect l="49986"/>
          <a:stretch>
            <a:fillRect/>
          </a:stretch>
        </p:blipFill>
        <p:spPr>
          <a:xfrm>
            <a:off x="623884" y="1468460"/>
            <a:ext cx="606582" cy="1212842"/>
          </a:xfrm>
          <a:prstGeom prst="rect">
            <a:avLst/>
          </a:prstGeom>
        </p:spPr>
      </p:pic>
      <p:pic>
        <p:nvPicPr>
          <p:cNvPr id="7" name="Picture 6" descr="A blue and white sphere with a ball in the middle&#10;&#10;AI-generated content may be incorrect.">
            <a:extLst>
              <a:ext uri="{FF2B5EF4-FFF2-40B4-BE49-F238E27FC236}">
                <a16:creationId xmlns:a16="http://schemas.microsoft.com/office/drawing/2014/main" id="{3CE00164-950C-008B-9743-DE7D38748FB9}"/>
              </a:ext>
            </a:extLst>
          </p:cNvPr>
          <p:cNvPicPr>
            <a:picLocks noChangeAspect="1"/>
          </p:cNvPicPr>
          <p:nvPr/>
        </p:nvPicPr>
        <p:blipFill>
          <a:blip r:embed="rId5">
            <a:extLst>
              <a:ext uri="{28A0092B-C50C-407E-A947-70E740481C1C}">
                <a14:useLocalDpi xmlns:a14="http://schemas.microsoft.com/office/drawing/2010/main" val="0"/>
              </a:ext>
            </a:extLst>
          </a:blip>
          <a:srcRect l="48232"/>
          <a:stretch>
            <a:fillRect/>
          </a:stretch>
        </p:blipFill>
        <p:spPr>
          <a:xfrm>
            <a:off x="623883" y="5038067"/>
            <a:ext cx="551193" cy="1064741"/>
          </a:xfrm>
          <a:prstGeom prst="rect">
            <a:avLst/>
          </a:prstGeom>
        </p:spPr>
      </p:pic>
      <p:pic>
        <p:nvPicPr>
          <p:cNvPr id="8" name="Picture 7" descr="A blue circle with lines and dots&#10;&#10;AI-generated content may be incorrect.">
            <a:extLst>
              <a:ext uri="{FF2B5EF4-FFF2-40B4-BE49-F238E27FC236}">
                <a16:creationId xmlns:a16="http://schemas.microsoft.com/office/drawing/2014/main" id="{2E970FA1-BCAB-6360-A779-1AE51F4B9074}"/>
              </a:ext>
            </a:extLst>
          </p:cNvPr>
          <p:cNvPicPr>
            <a:picLocks noChangeAspect="1"/>
          </p:cNvPicPr>
          <p:nvPr/>
        </p:nvPicPr>
        <p:blipFill>
          <a:blip r:embed="rId3">
            <a:extLst>
              <a:ext uri="{28A0092B-C50C-407E-A947-70E740481C1C}">
                <a14:useLocalDpi xmlns:a14="http://schemas.microsoft.com/office/drawing/2010/main" val="0"/>
              </a:ext>
            </a:extLst>
          </a:blip>
          <a:srcRect l="49986"/>
          <a:stretch>
            <a:fillRect/>
          </a:stretch>
        </p:blipFill>
        <p:spPr>
          <a:xfrm>
            <a:off x="623883" y="2645884"/>
            <a:ext cx="598985" cy="1197653"/>
          </a:xfrm>
          <a:prstGeom prst="rect">
            <a:avLst/>
          </a:prstGeom>
        </p:spPr>
      </p:pic>
      <p:pic>
        <p:nvPicPr>
          <p:cNvPr id="9" name="Picture 8" descr="A blue circle with dots with Great Blue Hole in the background&#10;&#10;AI-generated content may be incorrect.">
            <a:extLst>
              <a:ext uri="{FF2B5EF4-FFF2-40B4-BE49-F238E27FC236}">
                <a16:creationId xmlns:a16="http://schemas.microsoft.com/office/drawing/2014/main" id="{355B08C3-47DD-9979-7CFE-614E53BA145A}"/>
              </a:ext>
            </a:extLst>
          </p:cNvPr>
          <p:cNvPicPr>
            <a:picLocks noChangeAspect="1"/>
          </p:cNvPicPr>
          <p:nvPr/>
        </p:nvPicPr>
        <p:blipFill>
          <a:blip r:embed="rId2">
            <a:extLst>
              <a:ext uri="{28A0092B-C50C-407E-A947-70E740481C1C}">
                <a14:useLocalDpi xmlns:a14="http://schemas.microsoft.com/office/drawing/2010/main" val="0"/>
              </a:ext>
            </a:extLst>
          </a:blip>
          <a:srcRect l="49986" r="1"/>
          <a:stretch>
            <a:fillRect/>
          </a:stretch>
        </p:blipFill>
        <p:spPr>
          <a:xfrm>
            <a:off x="628557" y="3785634"/>
            <a:ext cx="606582" cy="1212842"/>
          </a:xfrm>
          <a:prstGeom prst="rect">
            <a:avLst/>
          </a:prstGeom>
        </p:spPr>
      </p:pic>
    </p:spTree>
    <p:extLst>
      <p:ext uri="{BB962C8B-B14F-4D97-AF65-F5344CB8AC3E}">
        <p14:creationId xmlns:p14="http://schemas.microsoft.com/office/powerpoint/2010/main" val="557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8ADEC-98F4-AA54-C732-1A06793482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EE2A28-D7C6-EBFD-A836-8510DC211736}"/>
              </a:ext>
            </a:extLst>
          </p:cNvPr>
          <p:cNvSpPr>
            <a:spLocks noGrp="1" noRot="1" noMove="1" noResize="1" noEditPoints="1" noAdjustHandles="1" noChangeArrowheads="1" noChangeShapeType="1"/>
          </p:cNvSpPr>
          <p:nvPr/>
        </p:nvSpPr>
        <p:spPr>
          <a:xfrm>
            <a:off x="0" y="0"/>
            <a:ext cx="12192000" cy="6858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1EC7A352-B2FC-620D-1702-A7B3DC2AF3FA}"/>
              </a:ext>
            </a:extLst>
          </p:cNvPr>
          <p:cNvSpPr>
            <a:spLocks noGrp="1"/>
          </p:cNvSpPr>
          <p:nvPr>
            <p:ph type="title"/>
          </p:nvPr>
        </p:nvSpPr>
        <p:spPr>
          <a:xfrm>
            <a:off x="459149" y="486553"/>
            <a:ext cx="10933459" cy="753861"/>
          </a:xfrm>
        </p:spPr>
        <p:txBody>
          <a:bodyPr/>
          <a:lstStyle/>
          <a:p>
            <a:pPr>
              <a:lnSpc>
                <a:spcPct val="70000"/>
              </a:lnSpc>
            </a:pPr>
            <a:r>
              <a:rPr lang="en-GB" b="1" dirty="0">
                <a:solidFill>
                  <a:schemeClr val="bg1"/>
                </a:solidFill>
              </a:rPr>
              <a:t>PACE</a:t>
            </a:r>
            <a:br>
              <a:rPr lang="en-GB" sz="3600" b="1" dirty="0">
                <a:solidFill>
                  <a:schemeClr val="bg1"/>
                </a:solidFill>
              </a:rPr>
            </a:br>
            <a:r>
              <a:rPr lang="en-GB" sz="2100" b="1" dirty="0">
                <a:solidFill>
                  <a:schemeClr val="accent3"/>
                </a:solidFill>
              </a:rPr>
              <a:t>on a page</a:t>
            </a:r>
          </a:p>
        </p:txBody>
      </p:sp>
      <p:cxnSp>
        <p:nvCxnSpPr>
          <p:cNvPr id="16" name="Straight Connector 15">
            <a:extLst>
              <a:ext uri="{FF2B5EF4-FFF2-40B4-BE49-F238E27FC236}">
                <a16:creationId xmlns:a16="http://schemas.microsoft.com/office/drawing/2014/main" id="{EE5437A1-6D21-588B-7F8B-3458BC314052}"/>
              </a:ext>
            </a:extLst>
          </p:cNvPr>
          <p:cNvCxnSpPr>
            <a:cxnSpLocks/>
          </p:cNvCxnSpPr>
          <p:nvPr/>
        </p:nvCxnSpPr>
        <p:spPr>
          <a:xfrm>
            <a:off x="2030819" y="459501"/>
            <a:ext cx="0" cy="9248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C384356-3418-CD3F-69AF-BCD8EA5F7FFD}"/>
              </a:ext>
            </a:extLst>
          </p:cNvPr>
          <p:cNvSpPr txBox="1"/>
          <p:nvPr/>
        </p:nvSpPr>
        <p:spPr>
          <a:xfrm>
            <a:off x="459148" y="1199939"/>
            <a:ext cx="1089975" cy="246221"/>
          </a:xfrm>
          <a:prstGeom prst="rect">
            <a:avLst/>
          </a:prstGeom>
          <a:noFill/>
        </p:spPr>
        <p:txBody>
          <a:bodyPr wrap="square" rtlCol="0">
            <a:spAutoFit/>
          </a:bodyPr>
          <a:lstStyle/>
          <a:p>
            <a:r>
              <a:rPr lang="en-GB" sz="1000" dirty="0">
                <a:solidFill>
                  <a:schemeClr val="bg1"/>
                </a:solidFill>
              </a:rPr>
              <a:t>FY Q3 2026</a:t>
            </a:r>
          </a:p>
        </p:txBody>
      </p:sp>
      <p:sp>
        <p:nvSpPr>
          <p:cNvPr id="19" name="TextBox 18">
            <a:extLst>
              <a:ext uri="{FF2B5EF4-FFF2-40B4-BE49-F238E27FC236}">
                <a16:creationId xmlns:a16="http://schemas.microsoft.com/office/drawing/2014/main" id="{9551698B-A5A7-D8BA-FA29-30E20697B90F}"/>
              </a:ext>
            </a:extLst>
          </p:cNvPr>
          <p:cNvSpPr txBox="1"/>
          <p:nvPr/>
        </p:nvSpPr>
        <p:spPr>
          <a:xfrm>
            <a:off x="459148" y="1760390"/>
            <a:ext cx="4287886" cy="2031325"/>
          </a:xfrm>
          <a:prstGeom prst="rect">
            <a:avLst/>
          </a:prstGeom>
          <a:noFill/>
        </p:spPr>
        <p:txBody>
          <a:bodyPr wrap="square" rtlCol="0">
            <a:spAutoFit/>
          </a:bodyPr>
          <a:lstStyle/>
          <a:p>
            <a:pPr>
              <a:spcAft>
                <a:spcPts val="600"/>
              </a:spcAft>
            </a:pPr>
            <a:r>
              <a:rPr lang="en-GB" b="1" dirty="0">
                <a:solidFill>
                  <a:schemeClr val="bg1"/>
                </a:solidFill>
              </a:rPr>
              <a:t>What is PACE?</a:t>
            </a:r>
          </a:p>
          <a:p>
            <a:pPr>
              <a:spcAft>
                <a:spcPts val="600"/>
              </a:spcAft>
            </a:pPr>
            <a:r>
              <a:rPr lang="en-US" sz="1400" dirty="0">
                <a:solidFill>
                  <a:schemeClr val="bg1"/>
                </a:solidFill>
              </a:rPr>
              <a:t>PACE (People and Culture Excellence) is a technology transformation program that’s a key enabler of our People Strategy. </a:t>
            </a:r>
          </a:p>
          <a:p>
            <a:pPr>
              <a:spcAft>
                <a:spcPts val="600"/>
              </a:spcAft>
            </a:pPr>
            <a:r>
              <a:rPr lang="en-US" sz="1400" b="1" dirty="0">
                <a:solidFill>
                  <a:schemeClr val="bg1"/>
                </a:solidFill>
              </a:rPr>
              <a:t>Our goal? </a:t>
            </a:r>
            <a:r>
              <a:rPr lang="en-US" sz="1400" dirty="0">
                <a:solidFill>
                  <a:schemeClr val="bg1"/>
                </a:solidFill>
              </a:rPr>
              <a:t>To provide the tools, insights, and support that enable us to scale, simplify, and deliver an exceptional experience for our people worldwide.</a:t>
            </a:r>
          </a:p>
        </p:txBody>
      </p:sp>
      <p:grpSp>
        <p:nvGrpSpPr>
          <p:cNvPr id="31" name="Group 30">
            <a:extLst>
              <a:ext uri="{FF2B5EF4-FFF2-40B4-BE49-F238E27FC236}">
                <a16:creationId xmlns:a16="http://schemas.microsoft.com/office/drawing/2014/main" id="{378E9876-CBC5-1695-9108-B30D8417DC21}"/>
              </a:ext>
            </a:extLst>
          </p:cNvPr>
          <p:cNvGrpSpPr/>
          <p:nvPr/>
        </p:nvGrpSpPr>
        <p:grpSpPr>
          <a:xfrm>
            <a:off x="2247419" y="440211"/>
            <a:ext cx="1943805" cy="963387"/>
            <a:chOff x="581352" y="0"/>
            <a:chExt cx="8602799" cy="4263712"/>
          </a:xfrm>
        </p:grpSpPr>
        <p:pic>
          <p:nvPicPr>
            <p:cNvPr id="27" name="Picture 26" descr="A blue circle with dots with Great Blue Hole in the background&#10;&#10;AI-generated content may be incorrect.">
              <a:extLst>
                <a:ext uri="{FF2B5EF4-FFF2-40B4-BE49-F238E27FC236}">
                  <a16:creationId xmlns:a16="http://schemas.microsoft.com/office/drawing/2014/main" id="{2AE824D1-6A80-36A1-C465-6DB50FBC3BC6}"/>
                </a:ext>
              </a:extLst>
            </p:cNvPr>
            <p:cNvPicPr>
              <a:picLocks noChangeAspect="1"/>
            </p:cNvPicPr>
            <p:nvPr/>
          </p:nvPicPr>
          <p:blipFill>
            <a:blip r:embed="rId2">
              <a:extLst>
                <a:ext uri="{28A0092B-C50C-407E-A947-70E740481C1C}">
                  <a14:useLocalDpi xmlns:a14="http://schemas.microsoft.com/office/drawing/2010/main" val="0"/>
                </a:ext>
              </a:extLst>
            </a:blip>
            <a:srcRect l="49986" r="1"/>
            <a:stretch>
              <a:fillRect/>
            </a:stretch>
          </p:blipFill>
          <p:spPr>
            <a:xfrm>
              <a:off x="581352" y="0"/>
              <a:ext cx="2131856" cy="4262582"/>
            </a:xfrm>
            <a:prstGeom prst="rect">
              <a:avLst/>
            </a:prstGeom>
          </p:spPr>
        </p:pic>
        <p:pic>
          <p:nvPicPr>
            <p:cNvPr id="28" name="Picture 27" descr="A blue circle with lines and dots&#10;&#10;AI-generated content may be incorrect.">
              <a:extLst>
                <a:ext uri="{FF2B5EF4-FFF2-40B4-BE49-F238E27FC236}">
                  <a16:creationId xmlns:a16="http://schemas.microsoft.com/office/drawing/2014/main" id="{F2F0A7EA-9735-EEBD-C602-30C8AD3865DF}"/>
                </a:ext>
              </a:extLst>
            </p:cNvPr>
            <p:cNvPicPr>
              <a:picLocks noChangeAspect="1"/>
            </p:cNvPicPr>
            <p:nvPr/>
          </p:nvPicPr>
          <p:blipFill>
            <a:blip r:embed="rId3">
              <a:extLst>
                <a:ext uri="{28A0092B-C50C-407E-A947-70E740481C1C}">
                  <a14:useLocalDpi xmlns:a14="http://schemas.microsoft.com/office/drawing/2010/main" val="0"/>
                </a:ext>
              </a:extLst>
            </a:blip>
            <a:srcRect l="49986"/>
            <a:stretch>
              <a:fillRect/>
            </a:stretch>
          </p:blipFill>
          <p:spPr>
            <a:xfrm>
              <a:off x="2713208" y="0"/>
              <a:ext cx="2131856" cy="4262582"/>
            </a:xfrm>
            <a:prstGeom prst="rect">
              <a:avLst/>
            </a:prstGeom>
          </p:spPr>
        </p:pic>
        <p:pic>
          <p:nvPicPr>
            <p:cNvPr id="29" name="Picture 28" descr="A blue circle with lines in it&#10;&#10;AI-generated content may be incorrect.">
              <a:extLst>
                <a:ext uri="{FF2B5EF4-FFF2-40B4-BE49-F238E27FC236}">
                  <a16:creationId xmlns:a16="http://schemas.microsoft.com/office/drawing/2014/main" id="{3B310780-944F-D5AA-5B1F-23DDFA32D947}"/>
                </a:ext>
              </a:extLst>
            </p:cNvPr>
            <p:cNvPicPr>
              <a:picLocks noChangeAspect="1"/>
            </p:cNvPicPr>
            <p:nvPr/>
          </p:nvPicPr>
          <p:blipFill>
            <a:blip r:embed="rId4">
              <a:extLst>
                <a:ext uri="{28A0092B-C50C-407E-A947-70E740481C1C}">
                  <a14:useLocalDpi xmlns:a14="http://schemas.microsoft.com/office/drawing/2010/main" val="0"/>
                </a:ext>
              </a:extLst>
            </a:blip>
            <a:srcRect l="49986"/>
            <a:stretch>
              <a:fillRect/>
            </a:stretch>
          </p:blipFill>
          <p:spPr>
            <a:xfrm>
              <a:off x="7052295" y="0"/>
              <a:ext cx="2131856" cy="4262582"/>
            </a:xfrm>
            <a:prstGeom prst="rect">
              <a:avLst/>
            </a:prstGeom>
          </p:spPr>
        </p:pic>
        <p:pic>
          <p:nvPicPr>
            <p:cNvPr id="30" name="Picture 29" descr="A blue and white sphere with a ball in the middle&#10;&#10;AI-generated content may be incorrect.">
              <a:extLst>
                <a:ext uri="{FF2B5EF4-FFF2-40B4-BE49-F238E27FC236}">
                  <a16:creationId xmlns:a16="http://schemas.microsoft.com/office/drawing/2014/main" id="{6D770A32-EC9B-EBFF-5B3F-FB77A69F237A}"/>
                </a:ext>
              </a:extLst>
            </p:cNvPr>
            <p:cNvPicPr>
              <a:picLocks noChangeAspect="1"/>
            </p:cNvPicPr>
            <p:nvPr/>
          </p:nvPicPr>
          <p:blipFill>
            <a:blip r:embed="rId5">
              <a:extLst>
                <a:ext uri="{28A0092B-C50C-407E-A947-70E740481C1C}">
                  <a14:useLocalDpi xmlns:a14="http://schemas.microsoft.com/office/drawing/2010/main" val="0"/>
                </a:ext>
              </a:extLst>
            </a:blip>
            <a:srcRect l="48232"/>
            <a:stretch>
              <a:fillRect/>
            </a:stretch>
          </p:blipFill>
          <p:spPr>
            <a:xfrm>
              <a:off x="4845064" y="0"/>
              <a:ext cx="2207231" cy="4263712"/>
            </a:xfrm>
            <a:prstGeom prst="rect">
              <a:avLst/>
            </a:prstGeom>
          </p:spPr>
        </p:pic>
      </p:grpSp>
      <p:sp>
        <p:nvSpPr>
          <p:cNvPr id="34" name="Rectangle: Rounded Corners 33">
            <a:extLst>
              <a:ext uri="{FF2B5EF4-FFF2-40B4-BE49-F238E27FC236}">
                <a16:creationId xmlns:a16="http://schemas.microsoft.com/office/drawing/2014/main" id="{7A3CBD20-53BC-1036-095A-1139765C4133}"/>
              </a:ext>
            </a:extLst>
          </p:cNvPr>
          <p:cNvSpPr/>
          <p:nvPr/>
        </p:nvSpPr>
        <p:spPr>
          <a:xfrm>
            <a:off x="5062643" y="393405"/>
            <a:ext cx="3333713" cy="2952314"/>
          </a:xfrm>
          <a:prstGeom prst="roundRect">
            <a:avLst>
              <a:gd name="adj" fmla="val 3272"/>
            </a:avLst>
          </a:prstGeom>
          <a:solidFill>
            <a:schemeClr val="bg1">
              <a:lumMod val="95000"/>
            </a:schemeClr>
          </a:solidFill>
          <a:ln>
            <a:noFill/>
          </a:ln>
          <a:effectLst>
            <a:outerShdw blurRad="127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612000" tIns="108000" rIns="108000" bIns="108000" rtlCol="0" anchor="t"/>
          <a:lstStyle/>
          <a:p>
            <a:pPr>
              <a:spcAft>
                <a:spcPts val="600"/>
              </a:spcAft>
            </a:pPr>
            <a:r>
              <a:rPr lang="en-GB" sz="1600" b="1" dirty="0">
                <a:solidFill>
                  <a:schemeClr val="tx1"/>
                </a:solidFill>
              </a:rPr>
              <a:t>Talent Acquisition</a:t>
            </a:r>
          </a:p>
          <a:p>
            <a:pPr>
              <a:spcAft>
                <a:spcPts val="600"/>
              </a:spcAft>
            </a:pPr>
            <a:r>
              <a:rPr lang="en-GB" sz="1200" dirty="0">
                <a:solidFill>
                  <a:schemeClr val="tx1"/>
                </a:solidFill>
              </a:rPr>
              <a:t>Phenom has been contracted as our future Talent Acquisition platform.  </a:t>
            </a:r>
          </a:p>
          <a:p>
            <a:pPr>
              <a:spcAft>
                <a:spcPts val="600"/>
              </a:spcAft>
            </a:pPr>
            <a:r>
              <a:rPr lang="en-GB" sz="1200" dirty="0">
                <a:solidFill>
                  <a:schemeClr val="tx1"/>
                </a:solidFill>
              </a:rPr>
              <a:t>Phase Zero (discovery) complete and planning for Phase One underway.</a:t>
            </a:r>
          </a:p>
          <a:p>
            <a:pPr>
              <a:spcAft>
                <a:spcPts val="600"/>
              </a:spcAft>
            </a:pPr>
            <a:r>
              <a:rPr lang="en-GB" sz="1200" dirty="0">
                <a:solidFill>
                  <a:schemeClr val="tx1"/>
                </a:solidFill>
              </a:rPr>
              <a:t>Anticipate phased global platform launch fall / autumn 2026.</a:t>
            </a:r>
          </a:p>
          <a:p>
            <a:pPr>
              <a:spcAft>
                <a:spcPts val="600"/>
              </a:spcAft>
            </a:pPr>
            <a:endParaRPr lang="en-GB" sz="1200" dirty="0">
              <a:solidFill>
                <a:schemeClr val="tx1"/>
              </a:solidFill>
            </a:endParaRPr>
          </a:p>
        </p:txBody>
      </p:sp>
      <p:sp>
        <p:nvSpPr>
          <p:cNvPr id="38" name="Rectangle 37">
            <a:extLst>
              <a:ext uri="{FF2B5EF4-FFF2-40B4-BE49-F238E27FC236}">
                <a16:creationId xmlns:a16="http://schemas.microsoft.com/office/drawing/2014/main" id="{98E42100-0B35-28CB-C18A-A9B0CDBE3F7C}"/>
              </a:ext>
            </a:extLst>
          </p:cNvPr>
          <p:cNvSpPr/>
          <p:nvPr/>
        </p:nvSpPr>
        <p:spPr>
          <a:xfrm>
            <a:off x="459148" y="3937198"/>
            <a:ext cx="4287886" cy="2193331"/>
          </a:xfrm>
          <a:prstGeom prst="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r>
              <a:rPr lang="en-GB" sz="1400" b="1" dirty="0">
                <a:solidFill>
                  <a:schemeClr val="accent1"/>
                </a:solidFill>
              </a:rPr>
              <a:t>The power of PACE:</a:t>
            </a:r>
          </a:p>
        </p:txBody>
      </p:sp>
      <p:sp>
        <p:nvSpPr>
          <p:cNvPr id="37" name="TextBox 36">
            <a:extLst>
              <a:ext uri="{FF2B5EF4-FFF2-40B4-BE49-F238E27FC236}">
                <a16:creationId xmlns:a16="http://schemas.microsoft.com/office/drawing/2014/main" id="{733AD24C-6E39-9A22-F05B-06BD7C8CDD8A}"/>
              </a:ext>
            </a:extLst>
          </p:cNvPr>
          <p:cNvSpPr txBox="1"/>
          <p:nvPr/>
        </p:nvSpPr>
        <p:spPr>
          <a:xfrm>
            <a:off x="590551" y="4434387"/>
            <a:ext cx="4048125" cy="1615827"/>
          </a:xfrm>
          <a:prstGeom prst="rect">
            <a:avLst/>
          </a:prstGeom>
          <a:noFill/>
        </p:spPr>
        <p:txBody>
          <a:bodyPr wrap="square" numCol="2" spcCol="180000" rtlCol="0">
            <a:spAutoFit/>
          </a:bodyPr>
          <a:lstStyle/>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Easier access to accurate, connected data</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Global alignment across processes and systems</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Consistent, simple ways of working</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Seamless global collaboration</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Best-in-class technology and tools</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Faster, better-informed decisions</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Lower risk and cost</a:t>
            </a:r>
          </a:p>
          <a:p>
            <a:pPr marL="285750" indent="-285750">
              <a:spcAft>
                <a:spcPts val="600"/>
              </a:spcAft>
              <a:buFont typeface="Wingdings" panose="05000000000000000000" pitchFamily="2" charset="2"/>
              <a:buChar char="ü"/>
            </a:pPr>
            <a:r>
              <a:rPr lang="en-US" sz="1050" dirty="0">
                <a:solidFill>
                  <a:schemeClr val="accent1"/>
                </a:solidFill>
                <a:latin typeface="Segoe UI Semibold" panose="020B0702040204020203" pitchFamily="34" charset="0"/>
                <a:cs typeface="Segoe UI Semibold" panose="020B0702040204020203" pitchFamily="34" charset="0"/>
              </a:rPr>
              <a:t>Improved user and employee experience</a:t>
            </a:r>
            <a:endParaRPr lang="en-GB" sz="1050" dirty="0">
              <a:solidFill>
                <a:schemeClr val="accent1"/>
              </a:solidFill>
              <a:latin typeface="Segoe UI Semibold" panose="020B0702040204020203" pitchFamily="34" charset="0"/>
              <a:cs typeface="Segoe UI Semibold" panose="020B0702040204020203" pitchFamily="34" charset="0"/>
            </a:endParaRPr>
          </a:p>
        </p:txBody>
      </p:sp>
      <p:sp>
        <p:nvSpPr>
          <p:cNvPr id="48" name="Freeform: Shape 47">
            <a:extLst>
              <a:ext uri="{FF2B5EF4-FFF2-40B4-BE49-F238E27FC236}">
                <a16:creationId xmlns:a16="http://schemas.microsoft.com/office/drawing/2014/main" id="{0A88B747-2D9E-DCEA-5CA2-4565845381E0}"/>
              </a:ext>
            </a:extLst>
          </p:cNvPr>
          <p:cNvSpPr/>
          <p:nvPr/>
        </p:nvSpPr>
        <p:spPr>
          <a:xfrm>
            <a:off x="5062643" y="2524127"/>
            <a:ext cx="3333713" cy="821593"/>
          </a:xfrm>
          <a:custGeom>
            <a:avLst/>
            <a:gdLst>
              <a:gd name="connsiteX0" fmla="*/ 0 w 3333713"/>
              <a:gd name="connsiteY0" fmla="*/ 0 h 821593"/>
              <a:gd name="connsiteX1" fmla="*/ 3333713 w 3333713"/>
              <a:gd name="connsiteY1" fmla="*/ 0 h 821593"/>
              <a:gd name="connsiteX2" fmla="*/ 3333713 w 3333713"/>
              <a:gd name="connsiteY2" fmla="*/ 724993 h 821593"/>
              <a:gd name="connsiteX3" fmla="*/ 3237113 w 3333713"/>
              <a:gd name="connsiteY3" fmla="*/ 821593 h 821593"/>
              <a:gd name="connsiteX4" fmla="*/ 96600 w 3333713"/>
              <a:gd name="connsiteY4" fmla="*/ 821593 h 821593"/>
              <a:gd name="connsiteX5" fmla="*/ 0 w 3333713"/>
              <a:gd name="connsiteY5" fmla="*/ 724993 h 8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13" h="821593">
                <a:moveTo>
                  <a:pt x="0" y="0"/>
                </a:moveTo>
                <a:lnTo>
                  <a:pt x="3333713" y="0"/>
                </a:lnTo>
                <a:lnTo>
                  <a:pt x="3333713" y="724993"/>
                </a:lnTo>
                <a:cubicBezTo>
                  <a:pt x="3333713" y="778344"/>
                  <a:pt x="3290464" y="821593"/>
                  <a:pt x="3237113" y="821593"/>
                </a:cubicBezTo>
                <a:lnTo>
                  <a:pt x="96600" y="821593"/>
                </a:lnTo>
                <a:cubicBezTo>
                  <a:pt x="43249" y="821593"/>
                  <a:pt x="0" y="778344"/>
                  <a:pt x="0" y="724993"/>
                </a:cubicBezTo>
                <a:close/>
              </a:path>
            </a:pathLst>
          </a:cu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1" name="TextBox 40">
            <a:extLst>
              <a:ext uri="{FF2B5EF4-FFF2-40B4-BE49-F238E27FC236}">
                <a16:creationId xmlns:a16="http://schemas.microsoft.com/office/drawing/2014/main" id="{8DB4F701-DC50-A7AD-F732-454B51A06B3F}"/>
              </a:ext>
            </a:extLst>
          </p:cNvPr>
          <p:cNvSpPr txBox="1"/>
          <p:nvPr/>
        </p:nvSpPr>
        <p:spPr>
          <a:xfrm>
            <a:off x="5110269" y="2597668"/>
            <a:ext cx="3129672" cy="400110"/>
          </a:xfrm>
          <a:prstGeom prst="rect">
            <a:avLst/>
          </a:prstGeom>
          <a:noFill/>
        </p:spPr>
        <p:txBody>
          <a:bodyPr wrap="square" rtlCol="0">
            <a:spAutoFit/>
          </a:bodyPr>
          <a:lstStyle/>
          <a:p>
            <a:r>
              <a:rPr lang="en-GB" sz="1000" b="1" dirty="0"/>
              <a:t>Deployment timeline: </a:t>
            </a:r>
            <a:br>
              <a:rPr lang="en-GB" sz="1000" dirty="0"/>
            </a:br>
            <a:r>
              <a:rPr lang="en-GB" sz="1000" dirty="0"/>
              <a:t>September 2026 – February 2027</a:t>
            </a:r>
          </a:p>
        </p:txBody>
      </p:sp>
      <p:sp>
        <p:nvSpPr>
          <p:cNvPr id="49" name="Rectangle: Rounded Corners 48">
            <a:extLst>
              <a:ext uri="{FF2B5EF4-FFF2-40B4-BE49-F238E27FC236}">
                <a16:creationId xmlns:a16="http://schemas.microsoft.com/office/drawing/2014/main" id="{71CF3877-ABD1-EA3A-82A6-A8B3B4E2F6C1}"/>
              </a:ext>
            </a:extLst>
          </p:cNvPr>
          <p:cNvSpPr/>
          <p:nvPr/>
        </p:nvSpPr>
        <p:spPr>
          <a:xfrm>
            <a:off x="8552769" y="393405"/>
            <a:ext cx="3333713" cy="2952314"/>
          </a:xfrm>
          <a:prstGeom prst="roundRect">
            <a:avLst>
              <a:gd name="adj" fmla="val 3272"/>
            </a:avLst>
          </a:prstGeom>
          <a:solidFill>
            <a:schemeClr val="bg1">
              <a:lumMod val="95000"/>
            </a:schemeClr>
          </a:solidFill>
          <a:ln>
            <a:noFill/>
          </a:ln>
          <a:effectLst>
            <a:outerShdw blurRad="127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612000" tIns="108000" rIns="108000" bIns="108000" rtlCol="0" anchor="t"/>
          <a:lstStyle/>
          <a:p>
            <a:pPr>
              <a:spcAft>
                <a:spcPts val="600"/>
              </a:spcAft>
            </a:pPr>
            <a:r>
              <a:rPr lang="en-GB" sz="1600" b="1" dirty="0" err="1">
                <a:solidFill>
                  <a:schemeClr val="tx1"/>
                </a:solidFill>
              </a:rPr>
              <a:t>DataHub</a:t>
            </a:r>
            <a:r>
              <a:rPr lang="en-GB" sz="1600" b="1" dirty="0">
                <a:solidFill>
                  <a:schemeClr val="tx1"/>
                </a:solidFill>
              </a:rPr>
              <a:t> </a:t>
            </a:r>
          </a:p>
          <a:p>
            <a:pPr>
              <a:spcAft>
                <a:spcPts val="600"/>
              </a:spcAft>
            </a:pPr>
            <a:r>
              <a:rPr lang="en-GB" sz="1200" dirty="0">
                <a:solidFill>
                  <a:schemeClr val="tx1"/>
                </a:solidFill>
              </a:rPr>
              <a:t>The Global People Datahub connects  current HCM’s to our future global platforms.</a:t>
            </a:r>
          </a:p>
          <a:p>
            <a:pPr>
              <a:spcAft>
                <a:spcPts val="600"/>
              </a:spcAft>
            </a:pPr>
            <a:r>
              <a:rPr lang="en-GB" sz="1200" dirty="0">
                <a:solidFill>
                  <a:schemeClr val="tx1"/>
                </a:solidFill>
              </a:rPr>
              <a:t>It creates a unified people data model and provides access to near real time data.</a:t>
            </a:r>
          </a:p>
          <a:p>
            <a:pPr>
              <a:spcAft>
                <a:spcPts val="600"/>
              </a:spcAft>
            </a:pPr>
            <a:r>
              <a:rPr lang="en-GB" sz="1200" dirty="0">
                <a:solidFill>
                  <a:schemeClr val="tx1"/>
                </a:solidFill>
              </a:rPr>
              <a:t>Partnering with IT, rollout anticipated to commence spring 2026.</a:t>
            </a:r>
          </a:p>
        </p:txBody>
      </p:sp>
      <p:sp>
        <p:nvSpPr>
          <p:cNvPr id="50" name="Freeform: Shape 49">
            <a:extLst>
              <a:ext uri="{FF2B5EF4-FFF2-40B4-BE49-F238E27FC236}">
                <a16:creationId xmlns:a16="http://schemas.microsoft.com/office/drawing/2014/main" id="{C9AF29B1-7402-5EF2-6C7A-7891AAD6428C}"/>
              </a:ext>
            </a:extLst>
          </p:cNvPr>
          <p:cNvSpPr/>
          <p:nvPr/>
        </p:nvSpPr>
        <p:spPr>
          <a:xfrm>
            <a:off x="8552769" y="2524127"/>
            <a:ext cx="3333713" cy="821593"/>
          </a:xfrm>
          <a:custGeom>
            <a:avLst/>
            <a:gdLst>
              <a:gd name="connsiteX0" fmla="*/ 0 w 3333713"/>
              <a:gd name="connsiteY0" fmla="*/ 0 h 821593"/>
              <a:gd name="connsiteX1" fmla="*/ 3333713 w 3333713"/>
              <a:gd name="connsiteY1" fmla="*/ 0 h 821593"/>
              <a:gd name="connsiteX2" fmla="*/ 3333713 w 3333713"/>
              <a:gd name="connsiteY2" fmla="*/ 724993 h 821593"/>
              <a:gd name="connsiteX3" fmla="*/ 3237113 w 3333713"/>
              <a:gd name="connsiteY3" fmla="*/ 821593 h 821593"/>
              <a:gd name="connsiteX4" fmla="*/ 96600 w 3333713"/>
              <a:gd name="connsiteY4" fmla="*/ 821593 h 821593"/>
              <a:gd name="connsiteX5" fmla="*/ 0 w 3333713"/>
              <a:gd name="connsiteY5" fmla="*/ 724993 h 8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13" h="821593">
                <a:moveTo>
                  <a:pt x="0" y="0"/>
                </a:moveTo>
                <a:lnTo>
                  <a:pt x="3333713" y="0"/>
                </a:lnTo>
                <a:lnTo>
                  <a:pt x="3333713" y="724993"/>
                </a:lnTo>
                <a:cubicBezTo>
                  <a:pt x="3333713" y="778344"/>
                  <a:pt x="3290464" y="821593"/>
                  <a:pt x="3237113" y="821593"/>
                </a:cubicBezTo>
                <a:lnTo>
                  <a:pt x="96600" y="821593"/>
                </a:lnTo>
                <a:cubicBezTo>
                  <a:pt x="43249" y="821593"/>
                  <a:pt x="0" y="778344"/>
                  <a:pt x="0" y="724993"/>
                </a:cubicBezTo>
                <a:close/>
              </a:path>
            </a:pathLst>
          </a:cu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3" name="TextBox 52">
            <a:extLst>
              <a:ext uri="{FF2B5EF4-FFF2-40B4-BE49-F238E27FC236}">
                <a16:creationId xmlns:a16="http://schemas.microsoft.com/office/drawing/2014/main" id="{5D571C23-0383-CCEF-2858-F3B812C34A5D}"/>
              </a:ext>
            </a:extLst>
          </p:cNvPr>
          <p:cNvSpPr txBox="1"/>
          <p:nvPr/>
        </p:nvSpPr>
        <p:spPr>
          <a:xfrm>
            <a:off x="8600395" y="2597668"/>
            <a:ext cx="3129672" cy="400110"/>
          </a:xfrm>
          <a:prstGeom prst="rect">
            <a:avLst/>
          </a:prstGeom>
          <a:noFill/>
        </p:spPr>
        <p:txBody>
          <a:bodyPr wrap="square" rtlCol="0">
            <a:spAutoFit/>
          </a:bodyPr>
          <a:lstStyle/>
          <a:p>
            <a:r>
              <a:rPr lang="en-GB" sz="1000" b="1" dirty="0"/>
              <a:t>Deployment timeline: </a:t>
            </a:r>
            <a:br>
              <a:rPr lang="en-GB" sz="1000" dirty="0"/>
            </a:br>
            <a:r>
              <a:rPr lang="en-GB" sz="1000" dirty="0"/>
              <a:t>March 2026 – September 2026</a:t>
            </a:r>
          </a:p>
        </p:txBody>
      </p:sp>
      <p:sp>
        <p:nvSpPr>
          <p:cNvPr id="55" name="Rectangle: Rounded Corners 54">
            <a:extLst>
              <a:ext uri="{FF2B5EF4-FFF2-40B4-BE49-F238E27FC236}">
                <a16:creationId xmlns:a16="http://schemas.microsoft.com/office/drawing/2014/main" id="{CBACDE00-CEA2-A96E-A2A5-193DAEC1FBA9}"/>
              </a:ext>
            </a:extLst>
          </p:cNvPr>
          <p:cNvSpPr/>
          <p:nvPr/>
        </p:nvSpPr>
        <p:spPr>
          <a:xfrm>
            <a:off x="5062643" y="3512281"/>
            <a:ext cx="3333713" cy="2952314"/>
          </a:xfrm>
          <a:prstGeom prst="roundRect">
            <a:avLst>
              <a:gd name="adj" fmla="val 3272"/>
            </a:avLst>
          </a:prstGeom>
          <a:solidFill>
            <a:schemeClr val="bg1">
              <a:lumMod val="95000"/>
            </a:schemeClr>
          </a:solidFill>
          <a:ln>
            <a:noFill/>
          </a:ln>
          <a:effectLst>
            <a:outerShdw blurRad="127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612000" tIns="108000" rIns="108000" bIns="108000" rtlCol="0" anchor="t"/>
          <a:lstStyle/>
          <a:p>
            <a:pPr>
              <a:spcAft>
                <a:spcPts val="600"/>
              </a:spcAft>
            </a:pPr>
            <a:r>
              <a:rPr lang="en-GB" sz="1600" b="1" dirty="0">
                <a:solidFill>
                  <a:schemeClr val="tx1"/>
                </a:solidFill>
              </a:rPr>
              <a:t>Learning Experience</a:t>
            </a:r>
          </a:p>
          <a:p>
            <a:pPr>
              <a:spcAft>
                <a:spcPts val="600"/>
              </a:spcAft>
            </a:pPr>
            <a:r>
              <a:rPr lang="en-GB" sz="1200" dirty="0">
                <a:solidFill>
                  <a:schemeClr val="tx1"/>
                </a:solidFill>
              </a:rPr>
              <a:t>Cornerstone is our preferred learning solution and will be expanded globally with wider access.</a:t>
            </a:r>
          </a:p>
          <a:p>
            <a:pPr>
              <a:spcAft>
                <a:spcPts val="600"/>
              </a:spcAft>
            </a:pPr>
            <a:r>
              <a:rPr lang="en-GB" sz="1200" dirty="0">
                <a:solidFill>
                  <a:schemeClr val="tx1"/>
                </a:solidFill>
              </a:rPr>
              <a:t>The expansion project will kick off in mid-2026.</a:t>
            </a:r>
          </a:p>
          <a:p>
            <a:pPr>
              <a:spcAft>
                <a:spcPts val="600"/>
              </a:spcAft>
            </a:pPr>
            <a:r>
              <a:rPr lang="en-GB" sz="1200" dirty="0">
                <a:solidFill>
                  <a:schemeClr val="tx1"/>
                </a:solidFill>
              </a:rPr>
              <a:t>A 12-week discovery period focusing on regulatory requirements has started for International.</a:t>
            </a:r>
          </a:p>
        </p:txBody>
      </p:sp>
      <p:sp>
        <p:nvSpPr>
          <p:cNvPr id="56" name="Freeform: Shape 55">
            <a:extLst>
              <a:ext uri="{FF2B5EF4-FFF2-40B4-BE49-F238E27FC236}">
                <a16:creationId xmlns:a16="http://schemas.microsoft.com/office/drawing/2014/main" id="{A1E7DF2C-A2CE-9049-9429-05B3CF3A4239}"/>
              </a:ext>
            </a:extLst>
          </p:cNvPr>
          <p:cNvSpPr/>
          <p:nvPr/>
        </p:nvSpPr>
        <p:spPr>
          <a:xfrm>
            <a:off x="5062643" y="5643003"/>
            <a:ext cx="3333713" cy="821593"/>
          </a:xfrm>
          <a:custGeom>
            <a:avLst/>
            <a:gdLst>
              <a:gd name="connsiteX0" fmla="*/ 0 w 3333713"/>
              <a:gd name="connsiteY0" fmla="*/ 0 h 821593"/>
              <a:gd name="connsiteX1" fmla="*/ 3333713 w 3333713"/>
              <a:gd name="connsiteY1" fmla="*/ 0 h 821593"/>
              <a:gd name="connsiteX2" fmla="*/ 3333713 w 3333713"/>
              <a:gd name="connsiteY2" fmla="*/ 724993 h 821593"/>
              <a:gd name="connsiteX3" fmla="*/ 3237113 w 3333713"/>
              <a:gd name="connsiteY3" fmla="*/ 821593 h 821593"/>
              <a:gd name="connsiteX4" fmla="*/ 96600 w 3333713"/>
              <a:gd name="connsiteY4" fmla="*/ 821593 h 821593"/>
              <a:gd name="connsiteX5" fmla="*/ 0 w 3333713"/>
              <a:gd name="connsiteY5" fmla="*/ 724993 h 8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13" h="821593">
                <a:moveTo>
                  <a:pt x="0" y="0"/>
                </a:moveTo>
                <a:lnTo>
                  <a:pt x="3333713" y="0"/>
                </a:lnTo>
                <a:lnTo>
                  <a:pt x="3333713" y="724993"/>
                </a:lnTo>
                <a:cubicBezTo>
                  <a:pt x="3333713" y="778344"/>
                  <a:pt x="3290464" y="821593"/>
                  <a:pt x="3237113" y="821593"/>
                </a:cubicBezTo>
                <a:lnTo>
                  <a:pt x="96600" y="821593"/>
                </a:lnTo>
                <a:cubicBezTo>
                  <a:pt x="43249" y="821593"/>
                  <a:pt x="0" y="778344"/>
                  <a:pt x="0" y="724993"/>
                </a:cubicBezTo>
                <a:close/>
              </a:path>
            </a:pathLst>
          </a:cu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9" name="TextBox 58">
            <a:extLst>
              <a:ext uri="{FF2B5EF4-FFF2-40B4-BE49-F238E27FC236}">
                <a16:creationId xmlns:a16="http://schemas.microsoft.com/office/drawing/2014/main" id="{5EB4049C-71AE-E9E3-5FC9-274478B30457}"/>
              </a:ext>
            </a:extLst>
          </p:cNvPr>
          <p:cNvSpPr txBox="1"/>
          <p:nvPr/>
        </p:nvSpPr>
        <p:spPr>
          <a:xfrm>
            <a:off x="5110269" y="5716544"/>
            <a:ext cx="3129672" cy="400110"/>
          </a:xfrm>
          <a:prstGeom prst="rect">
            <a:avLst/>
          </a:prstGeom>
          <a:noFill/>
        </p:spPr>
        <p:txBody>
          <a:bodyPr wrap="square" rtlCol="0">
            <a:spAutoFit/>
          </a:bodyPr>
          <a:lstStyle/>
          <a:p>
            <a:r>
              <a:rPr lang="en-GB" sz="1000" b="1" dirty="0"/>
              <a:t>Deployment timeline: </a:t>
            </a:r>
            <a:br>
              <a:rPr lang="en-GB" sz="1000" dirty="0"/>
            </a:br>
            <a:r>
              <a:rPr lang="en-GB" sz="1000" dirty="0"/>
              <a:t>July 2026 – January 2027</a:t>
            </a:r>
          </a:p>
        </p:txBody>
      </p:sp>
      <p:sp>
        <p:nvSpPr>
          <p:cNvPr id="60" name="Rectangle: Rounded Corners 59">
            <a:extLst>
              <a:ext uri="{FF2B5EF4-FFF2-40B4-BE49-F238E27FC236}">
                <a16:creationId xmlns:a16="http://schemas.microsoft.com/office/drawing/2014/main" id="{725FFE46-5387-2D36-5C30-474F2DF6E560}"/>
              </a:ext>
            </a:extLst>
          </p:cNvPr>
          <p:cNvSpPr/>
          <p:nvPr/>
        </p:nvSpPr>
        <p:spPr>
          <a:xfrm>
            <a:off x="8552769" y="3512281"/>
            <a:ext cx="3333713" cy="2952314"/>
          </a:xfrm>
          <a:prstGeom prst="roundRect">
            <a:avLst>
              <a:gd name="adj" fmla="val 3272"/>
            </a:avLst>
          </a:prstGeom>
          <a:solidFill>
            <a:schemeClr val="bg1">
              <a:lumMod val="95000"/>
            </a:schemeClr>
          </a:solidFill>
          <a:ln>
            <a:noFill/>
          </a:ln>
          <a:effectLst>
            <a:outerShdw blurRad="127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612000" tIns="108000" rIns="108000" bIns="108000" rtlCol="0" anchor="t"/>
          <a:lstStyle/>
          <a:p>
            <a:pPr>
              <a:spcAft>
                <a:spcPts val="600"/>
              </a:spcAft>
            </a:pPr>
            <a:r>
              <a:rPr lang="en-GB" sz="1600" b="1" dirty="0">
                <a:solidFill>
                  <a:schemeClr val="tx1"/>
                </a:solidFill>
              </a:rPr>
              <a:t>HCM Core (Workday)</a:t>
            </a:r>
          </a:p>
          <a:p>
            <a:pPr>
              <a:spcAft>
                <a:spcPts val="600"/>
              </a:spcAft>
            </a:pPr>
            <a:r>
              <a:rPr lang="en-GB" sz="1200" dirty="0">
                <a:solidFill>
                  <a:schemeClr val="tx1"/>
                </a:solidFill>
              </a:rPr>
              <a:t>Pre-implementation planning and due diligence is underway.</a:t>
            </a:r>
          </a:p>
          <a:p>
            <a:pPr>
              <a:spcAft>
                <a:spcPts val="600"/>
              </a:spcAft>
            </a:pPr>
            <a:r>
              <a:rPr lang="en-GB" sz="1200" dirty="0">
                <a:solidFill>
                  <a:schemeClr val="tx1"/>
                </a:solidFill>
              </a:rPr>
              <a:t>Reviewing current capabilities and technical landscape globally.</a:t>
            </a:r>
          </a:p>
          <a:p>
            <a:pPr>
              <a:spcAft>
                <a:spcPts val="600"/>
              </a:spcAft>
            </a:pPr>
            <a:r>
              <a:rPr lang="en-GB" sz="1200" dirty="0">
                <a:solidFill>
                  <a:schemeClr val="tx1"/>
                </a:solidFill>
              </a:rPr>
              <a:t>This is a multi-year project with phased roll outs occurring in approximately three years.</a:t>
            </a:r>
          </a:p>
        </p:txBody>
      </p:sp>
      <p:sp>
        <p:nvSpPr>
          <p:cNvPr id="61" name="Freeform: Shape 60">
            <a:extLst>
              <a:ext uri="{FF2B5EF4-FFF2-40B4-BE49-F238E27FC236}">
                <a16:creationId xmlns:a16="http://schemas.microsoft.com/office/drawing/2014/main" id="{8AE0DF96-4185-AD1B-A192-E1798E437F54}"/>
              </a:ext>
            </a:extLst>
          </p:cNvPr>
          <p:cNvSpPr/>
          <p:nvPr/>
        </p:nvSpPr>
        <p:spPr>
          <a:xfrm>
            <a:off x="8552769" y="5643003"/>
            <a:ext cx="3333713" cy="821593"/>
          </a:xfrm>
          <a:custGeom>
            <a:avLst/>
            <a:gdLst>
              <a:gd name="connsiteX0" fmla="*/ 0 w 3333713"/>
              <a:gd name="connsiteY0" fmla="*/ 0 h 821593"/>
              <a:gd name="connsiteX1" fmla="*/ 3333713 w 3333713"/>
              <a:gd name="connsiteY1" fmla="*/ 0 h 821593"/>
              <a:gd name="connsiteX2" fmla="*/ 3333713 w 3333713"/>
              <a:gd name="connsiteY2" fmla="*/ 724993 h 821593"/>
              <a:gd name="connsiteX3" fmla="*/ 3237113 w 3333713"/>
              <a:gd name="connsiteY3" fmla="*/ 821593 h 821593"/>
              <a:gd name="connsiteX4" fmla="*/ 96600 w 3333713"/>
              <a:gd name="connsiteY4" fmla="*/ 821593 h 821593"/>
              <a:gd name="connsiteX5" fmla="*/ 0 w 3333713"/>
              <a:gd name="connsiteY5" fmla="*/ 724993 h 8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13" h="821593">
                <a:moveTo>
                  <a:pt x="0" y="0"/>
                </a:moveTo>
                <a:lnTo>
                  <a:pt x="3333713" y="0"/>
                </a:lnTo>
                <a:lnTo>
                  <a:pt x="3333713" y="724993"/>
                </a:lnTo>
                <a:cubicBezTo>
                  <a:pt x="3333713" y="778344"/>
                  <a:pt x="3290464" y="821593"/>
                  <a:pt x="3237113" y="821593"/>
                </a:cubicBezTo>
                <a:lnTo>
                  <a:pt x="96600" y="821593"/>
                </a:lnTo>
                <a:cubicBezTo>
                  <a:pt x="43249" y="821593"/>
                  <a:pt x="0" y="778344"/>
                  <a:pt x="0" y="724993"/>
                </a:cubicBezTo>
                <a:close/>
              </a:path>
            </a:pathLst>
          </a:cu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4" name="TextBox 63">
            <a:extLst>
              <a:ext uri="{FF2B5EF4-FFF2-40B4-BE49-F238E27FC236}">
                <a16:creationId xmlns:a16="http://schemas.microsoft.com/office/drawing/2014/main" id="{A7E185D3-2392-01BC-FE34-12B20CAF0B1D}"/>
              </a:ext>
            </a:extLst>
          </p:cNvPr>
          <p:cNvSpPr txBox="1"/>
          <p:nvPr/>
        </p:nvSpPr>
        <p:spPr>
          <a:xfrm>
            <a:off x="8600395" y="5716544"/>
            <a:ext cx="3129672" cy="400110"/>
          </a:xfrm>
          <a:prstGeom prst="rect">
            <a:avLst/>
          </a:prstGeom>
          <a:noFill/>
        </p:spPr>
        <p:txBody>
          <a:bodyPr wrap="square" rtlCol="0">
            <a:spAutoFit/>
          </a:bodyPr>
          <a:lstStyle/>
          <a:p>
            <a:r>
              <a:rPr lang="en-GB" sz="1000" b="1" dirty="0"/>
              <a:t>Deployment timeline: </a:t>
            </a:r>
            <a:br>
              <a:rPr lang="en-GB" sz="1000" dirty="0"/>
            </a:br>
            <a:r>
              <a:rPr lang="en-GB" sz="1000" dirty="0"/>
              <a:t>November 2027 – July 2028 (enhanced to July 2029)</a:t>
            </a:r>
          </a:p>
        </p:txBody>
      </p:sp>
      <p:sp>
        <p:nvSpPr>
          <p:cNvPr id="25" name="Text Placeholder 8">
            <a:extLst>
              <a:ext uri="{FF2B5EF4-FFF2-40B4-BE49-F238E27FC236}">
                <a16:creationId xmlns:a16="http://schemas.microsoft.com/office/drawing/2014/main" id="{918684A1-2084-85FC-C92B-61025DABAC72}"/>
              </a:ext>
            </a:extLst>
          </p:cNvPr>
          <p:cNvSpPr txBox="1">
            <a:spLocks/>
          </p:cNvSpPr>
          <p:nvPr/>
        </p:nvSpPr>
        <p:spPr>
          <a:xfrm>
            <a:off x="979185" y="6464595"/>
            <a:ext cx="2880000" cy="235898"/>
          </a:xfrm>
          <a:prstGeom prst="rect">
            <a:avLst/>
          </a:prstGeom>
        </p:spPr>
        <p:txBody>
          <a:bodyPr wrap="square" lIns="91440" tIns="45720" rIns="91440" bIns="45720" anchor="b" anchorCtr="0">
            <a:spAutoFit/>
          </a:bodyPr>
          <a:lstStyle>
            <a:lvl1pPr marL="0" marR="0" indent="0"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None/>
              <a:tabLst/>
              <a:defRPr lang="en-US" sz="1000" kern="1200" dirty="0" smtClean="0">
                <a:solidFill>
                  <a:schemeClr val="tx1">
                    <a:lumMod val="65000"/>
                    <a:lumOff val="35000"/>
                  </a:schemeClr>
                </a:solidFill>
                <a:latin typeface="+mn-lt"/>
                <a:ea typeface="+mn-ea"/>
                <a:cs typeface="+mn-cs"/>
              </a:defRPr>
            </a:lvl1pPr>
            <a:lvl2pPr marL="231775" marR="0" indent="0"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None/>
              <a:tabLst/>
              <a:defRPr sz="1800" kern="1200">
                <a:solidFill>
                  <a:schemeClr val="tx1"/>
                </a:solidFill>
                <a:latin typeface="+mn-lt"/>
                <a:ea typeface="+mn-ea"/>
                <a:cs typeface="+mn-cs"/>
              </a:defRPr>
            </a:lvl2pPr>
            <a:lvl3pPr marL="687388" marR="0" indent="-225425" algn="l" defTabSz="914400" rtl="0" eaLnBrk="1" fontAlgn="base" latinLnBrk="0" hangingPunct="1">
              <a:lnSpc>
                <a:spcPct val="100000"/>
              </a:lnSpc>
              <a:spcBef>
                <a:spcPts val="500"/>
              </a:spcBef>
              <a:spcAft>
                <a:spcPts val="300"/>
              </a:spcAft>
              <a:buClr>
                <a:schemeClr val="tx1"/>
              </a:buClr>
              <a:buSzPct val="100000"/>
              <a:buFont typeface="Wingdings" panose="05000000000000000000" pitchFamily="2" charset="2"/>
              <a:buChar char=""/>
              <a:tabLst/>
              <a:defRPr sz="1800" kern="1200">
                <a:solidFill>
                  <a:schemeClr val="tx1"/>
                </a:solidFill>
                <a:latin typeface="+mn-lt"/>
                <a:ea typeface="+mn-ea"/>
                <a:cs typeface="+mn-cs"/>
              </a:defRPr>
            </a:lvl3pPr>
            <a:lvl4pPr marL="914400" marR="0" indent="-227013" algn="l" defTabSz="914400" rtl="0" eaLnBrk="1" fontAlgn="base" latinLnBrk="0" hangingPunct="1">
              <a:lnSpc>
                <a:spcPct val="100000"/>
              </a:lnSpc>
              <a:spcBef>
                <a:spcPts val="500"/>
              </a:spcBef>
              <a:spcAft>
                <a:spcPts val="300"/>
              </a:spcAft>
              <a:buClr>
                <a:schemeClr val="tx1"/>
              </a:buClr>
              <a:buSzPct val="100000"/>
              <a:buFont typeface="Symbol" panose="05050102010706020507" pitchFamily="18" charset="2"/>
              <a:buChar char="-"/>
              <a:tabLst/>
              <a:defRPr sz="1800" kern="1200">
                <a:solidFill>
                  <a:schemeClr val="tx1"/>
                </a:solidFill>
                <a:latin typeface="+mn-lt"/>
                <a:ea typeface="+mn-ea"/>
                <a:cs typeface="+mn-cs"/>
              </a:defRPr>
            </a:lvl4pPr>
            <a:lvl5pPr marL="1141413" marR="0" indent="-227013" algn="l" defTabSz="914400" rtl="0" eaLnBrk="1" fontAlgn="base" latinLnBrk="0" hangingPunct="1">
              <a:lnSpc>
                <a:spcPct val="100000"/>
              </a:lnSpc>
              <a:spcBef>
                <a:spcPts val="500"/>
              </a:spcBef>
              <a:spcAft>
                <a:spcPts val="300"/>
              </a:spcAft>
              <a:buClr>
                <a:schemeClr val="tx1"/>
              </a:buClr>
              <a:buSzPct val="100000"/>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1219140" rtl="0" eaLnBrk="1" fontAlgn="base" latinLnBrk="0" hangingPunct="1">
              <a:lnSpc>
                <a:spcPct val="100000"/>
              </a:lnSpc>
              <a:spcBef>
                <a:spcPts val="667"/>
              </a:spcBef>
              <a:spcAft>
                <a:spcPts val="400"/>
              </a:spcAft>
              <a:buClr>
                <a:schemeClr val="tx1"/>
              </a:buClr>
              <a:buSzPct val="100000"/>
              <a:buFont typeface="Arial" panose="020B0604020202020204" pitchFamily="34" charset="0"/>
              <a:buNone/>
              <a:tabLst/>
              <a:defRPr/>
            </a:pPr>
            <a:r>
              <a:rPr lang="en-US" sz="933" i="1" spc="13" baseline="0" dirty="0">
                <a:solidFill>
                  <a:schemeClr val="bg1"/>
                </a:solidFill>
              </a:rPr>
              <a:t>All timelines subject to contract</a:t>
            </a:r>
          </a:p>
        </p:txBody>
      </p:sp>
      <p:pic>
        <p:nvPicPr>
          <p:cNvPr id="6" name="Picture 5">
            <a:extLst>
              <a:ext uri="{FF2B5EF4-FFF2-40B4-BE49-F238E27FC236}">
                <a16:creationId xmlns:a16="http://schemas.microsoft.com/office/drawing/2014/main" id="{90752432-8446-4A14-ECFE-834BD2A805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5493" y="6403946"/>
            <a:ext cx="597279" cy="273438"/>
          </a:xfrm>
          <a:prstGeom prst="rect">
            <a:avLst/>
          </a:prstGeom>
        </p:spPr>
      </p:pic>
      <p:sp>
        <p:nvSpPr>
          <p:cNvPr id="8" name="Rectangle: Rounded Corners 7">
            <a:extLst>
              <a:ext uri="{FF2B5EF4-FFF2-40B4-BE49-F238E27FC236}">
                <a16:creationId xmlns:a16="http://schemas.microsoft.com/office/drawing/2014/main" id="{4C450CE4-F646-E851-71D3-4FAB91A88BE1}"/>
              </a:ext>
            </a:extLst>
          </p:cNvPr>
          <p:cNvSpPr/>
          <p:nvPr/>
        </p:nvSpPr>
        <p:spPr>
          <a:xfrm>
            <a:off x="5149269" y="486553"/>
            <a:ext cx="434067" cy="434067"/>
          </a:xfrm>
          <a:prstGeom prst="roundRect">
            <a:avLst>
              <a:gd name="adj" fmla="val 1070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DA5B143-EDCB-285F-8F08-7A256520507A}"/>
              </a:ext>
            </a:extLst>
          </p:cNvPr>
          <p:cNvSpPr/>
          <p:nvPr/>
        </p:nvSpPr>
        <p:spPr>
          <a:xfrm>
            <a:off x="8638471" y="486553"/>
            <a:ext cx="434067" cy="434067"/>
          </a:xfrm>
          <a:prstGeom prst="roundRect">
            <a:avLst>
              <a:gd name="adj" fmla="val 1070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4C62CFF-CCC4-6E99-C66F-819BFD47174F}"/>
              </a:ext>
            </a:extLst>
          </p:cNvPr>
          <p:cNvSpPr/>
          <p:nvPr/>
        </p:nvSpPr>
        <p:spPr>
          <a:xfrm>
            <a:off x="5149269" y="3606513"/>
            <a:ext cx="434067" cy="434067"/>
          </a:xfrm>
          <a:prstGeom prst="roundRect">
            <a:avLst>
              <a:gd name="adj" fmla="val 1070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1268CC28-44E9-5661-8892-5D594C20BC21}"/>
              </a:ext>
            </a:extLst>
          </p:cNvPr>
          <p:cNvSpPr/>
          <p:nvPr/>
        </p:nvSpPr>
        <p:spPr>
          <a:xfrm>
            <a:off x="8638471" y="3606513"/>
            <a:ext cx="434067" cy="434067"/>
          </a:xfrm>
          <a:prstGeom prst="roundRect">
            <a:avLst>
              <a:gd name="adj" fmla="val 1070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12" name="Table 11">
            <a:extLst>
              <a:ext uri="{FF2B5EF4-FFF2-40B4-BE49-F238E27FC236}">
                <a16:creationId xmlns:a16="http://schemas.microsoft.com/office/drawing/2014/main" id="{D3429266-3DA1-4D44-F00B-30B185046E77}"/>
              </a:ext>
            </a:extLst>
          </p:cNvPr>
          <p:cNvGraphicFramePr>
            <a:graphicFrameLocks noGrp="1"/>
          </p:cNvGraphicFramePr>
          <p:nvPr/>
        </p:nvGraphicFramePr>
        <p:xfrm>
          <a:off x="5206182" y="2997901"/>
          <a:ext cx="3081384" cy="233680"/>
        </p:xfrm>
        <a:graphic>
          <a:graphicData uri="http://schemas.openxmlformats.org/drawingml/2006/table">
            <a:tbl>
              <a:tblPr>
                <a:tableStyleId>{5C22544A-7EE6-4342-B048-85BDC9FD1C3A}</a:tableStyleId>
              </a:tblPr>
              <a:tblGrid>
                <a:gridCol w="85594">
                  <a:extLst>
                    <a:ext uri="{9D8B030D-6E8A-4147-A177-3AD203B41FA5}">
                      <a16:colId xmlns:a16="http://schemas.microsoft.com/office/drawing/2014/main" val="225865771"/>
                    </a:ext>
                  </a:extLst>
                </a:gridCol>
                <a:gridCol w="85594">
                  <a:extLst>
                    <a:ext uri="{9D8B030D-6E8A-4147-A177-3AD203B41FA5}">
                      <a16:colId xmlns:a16="http://schemas.microsoft.com/office/drawing/2014/main" val="3429227104"/>
                    </a:ext>
                  </a:extLst>
                </a:gridCol>
                <a:gridCol w="85594">
                  <a:extLst>
                    <a:ext uri="{9D8B030D-6E8A-4147-A177-3AD203B41FA5}">
                      <a16:colId xmlns:a16="http://schemas.microsoft.com/office/drawing/2014/main" val="189014940"/>
                    </a:ext>
                  </a:extLst>
                </a:gridCol>
                <a:gridCol w="85594">
                  <a:extLst>
                    <a:ext uri="{9D8B030D-6E8A-4147-A177-3AD203B41FA5}">
                      <a16:colId xmlns:a16="http://schemas.microsoft.com/office/drawing/2014/main" val="3399241766"/>
                    </a:ext>
                  </a:extLst>
                </a:gridCol>
                <a:gridCol w="85594">
                  <a:extLst>
                    <a:ext uri="{9D8B030D-6E8A-4147-A177-3AD203B41FA5}">
                      <a16:colId xmlns:a16="http://schemas.microsoft.com/office/drawing/2014/main" val="770328959"/>
                    </a:ext>
                  </a:extLst>
                </a:gridCol>
                <a:gridCol w="85594">
                  <a:extLst>
                    <a:ext uri="{9D8B030D-6E8A-4147-A177-3AD203B41FA5}">
                      <a16:colId xmlns:a16="http://schemas.microsoft.com/office/drawing/2014/main" val="3462890571"/>
                    </a:ext>
                  </a:extLst>
                </a:gridCol>
                <a:gridCol w="85594">
                  <a:extLst>
                    <a:ext uri="{9D8B030D-6E8A-4147-A177-3AD203B41FA5}">
                      <a16:colId xmlns:a16="http://schemas.microsoft.com/office/drawing/2014/main" val="1521447622"/>
                    </a:ext>
                  </a:extLst>
                </a:gridCol>
                <a:gridCol w="85594">
                  <a:extLst>
                    <a:ext uri="{9D8B030D-6E8A-4147-A177-3AD203B41FA5}">
                      <a16:colId xmlns:a16="http://schemas.microsoft.com/office/drawing/2014/main" val="2707355120"/>
                    </a:ext>
                  </a:extLst>
                </a:gridCol>
                <a:gridCol w="85594">
                  <a:extLst>
                    <a:ext uri="{9D8B030D-6E8A-4147-A177-3AD203B41FA5}">
                      <a16:colId xmlns:a16="http://schemas.microsoft.com/office/drawing/2014/main" val="217799942"/>
                    </a:ext>
                  </a:extLst>
                </a:gridCol>
                <a:gridCol w="85594">
                  <a:extLst>
                    <a:ext uri="{9D8B030D-6E8A-4147-A177-3AD203B41FA5}">
                      <a16:colId xmlns:a16="http://schemas.microsoft.com/office/drawing/2014/main" val="1695692793"/>
                    </a:ext>
                  </a:extLst>
                </a:gridCol>
                <a:gridCol w="85594">
                  <a:extLst>
                    <a:ext uri="{9D8B030D-6E8A-4147-A177-3AD203B41FA5}">
                      <a16:colId xmlns:a16="http://schemas.microsoft.com/office/drawing/2014/main" val="3071431137"/>
                    </a:ext>
                  </a:extLst>
                </a:gridCol>
                <a:gridCol w="85594">
                  <a:extLst>
                    <a:ext uri="{9D8B030D-6E8A-4147-A177-3AD203B41FA5}">
                      <a16:colId xmlns:a16="http://schemas.microsoft.com/office/drawing/2014/main" val="2193562106"/>
                    </a:ext>
                  </a:extLst>
                </a:gridCol>
                <a:gridCol w="85594">
                  <a:extLst>
                    <a:ext uri="{9D8B030D-6E8A-4147-A177-3AD203B41FA5}">
                      <a16:colId xmlns:a16="http://schemas.microsoft.com/office/drawing/2014/main" val="1888788547"/>
                    </a:ext>
                  </a:extLst>
                </a:gridCol>
                <a:gridCol w="85594">
                  <a:extLst>
                    <a:ext uri="{9D8B030D-6E8A-4147-A177-3AD203B41FA5}">
                      <a16:colId xmlns:a16="http://schemas.microsoft.com/office/drawing/2014/main" val="2923200143"/>
                    </a:ext>
                  </a:extLst>
                </a:gridCol>
                <a:gridCol w="85594">
                  <a:extLst>
                    <a:ext uri="{9D8B030D-6E8A-4147-A177-3AD203B41FA5}">
                      <a16:colId xmlns:a16="http://schemas.microsoft.com/office/drawing/2014/main" val="1812247331"/>
                    </a:ext>
                  </a:extLst>
                </a:gridCol>
                <a:gridCol w="85594">
                  <a:extLst>
                    <a:ext uri="{9D8B030D-6E8A-4147-A177-3AD203B41FA5}">
                      <a16:colId xmlns:a16="http://schemas.microsoft.com/office/drawing/2014/main" val="2510070984"/>
                    </a:ext>
                  </a:extLst>
                </a:gridCol>
                <a:gridCol w="85594">
                  <a:extLst>
                    <a:ext uri="{9D8B030D-6E8A-4147-A177-3AD203B41FA5}">
                      <a16:colId xmlns:a16="http://schemas.microsoft.com/office/drawing/2014/main" val="1406884451"/>
                    </a:ext>
                  </a:extLst>
                </a:gridCol>
                <a:gridCol w="85594">
                  <a:extLst>
                    <a:ext uri="{9D8B030D-6E8A-4147-A177-3AD203B41FA5}">
                      <a16:colId xmlns:a16="http://schemas.microsoft.com/office/drawing/2014/main" val="526350828"/>
                    </a:ext>
                  </a:extLst>
                </a:gridCol>
                <a:gridCol w="85594">
                  <a:extLst>
                    <a:ext uri="{9D8B030D-6E8A-4147-A177-3AD203B41FA5}">
                      <a16:colId xmlns:a16="http://schemas.microsoft.com/office/drawing/2014/main" val="2322845554"/>
                    </a:ext>
                  </a:extLst>
                </a:gridCol>
                <a:gridCol w="85594">
                  <a:extLst>
                    <a:ext uri="{9D8B030D-6E8A-4147-A177-3AD203B41FA5}">
                      <a16:colId xmlns:a16="http://schemas.microsoft.com/office/drawing/2014/main" val="3786035038"/>
                    </a:ext>
                  </a:extLst>
                </a:gridCol>
                <a:gridCol w="85594">
                  <a:extLst>
                    <a:ext uri="{9D8B030D-6E8A-4147-A177-3AD203B41FA5}">
                      <a16:colId xmlns:a16="http://schemas.microsoft.com/office/drawing/2014/main" val="4103661943"/>
                    </a:ext>
                  </a:extLst>
                </a:gridCol>
                <a:gridCol w="85594">
                  <a:extLst>
                    <a:ext uri="{9D8B030D-6E8A-4147-A177-3AD203B41FA5}">
                      <a16:colId xmlns:a16="http://schemas.microsoft.com/office/drawing/2014/main" val="2815109796"/>
                    </a:ext>
                  </a:extLst>
                </a:gridCol>
                <a:gridCol w="85594">
                  <a:extLst>
                    <a:ext uri="{9D8B030D-6E8A-4147-A177-3AD203B41FA5}">
                      <a16:colId xmlns:a16="http://schemas.microsoft.com/office/drawing/2014/main" val="1630271486"/>
                    </a:ext>
                  </a:extLst>
                </a:gridCol>
                <a:gridCol w="85594">
                  <a:extLst>
                    <a:ext uri="{9D8B030D-6E8A-4147-A177-3AD203B41FA5}">
                      <a16:colId xmlns:a16="http://schemas.microsoft.com/office/drawing/2014/main" val="1872540222"/>
                    </a:ext>
                  </a:extLst>
                </a:gridCol>
                <a:gridCol w="85594">
                  <a:extLst>
                    <a:ext uri="{9D8B030D-6E8A-4147-A177-3AD203B41FA5}">
                      <a16:colId xmlns:a16="http://schemas.microsoft.com/office/drawing/2014/main" val="3140620190"/>
                    </a:ext>
                  </a:extLst>
                </a:gridCol>
                <a:gridCol w="85594">
                  <a:extLst>
                    <a:ext uri="{9D8B030D-6E8A-4147-A177-3AD203B41FA5}">
                      <a16:colId xmlns:a16="http://schemas.microsoft.com/office/drawing/2014/main" val="318012051"/>
                    </a:ext>
                  </a:extLst>
                </a:gridCol>
                <a:gridCol w="85594">
                  <a:extLst>
                    <a:ext uri="{9D8B030D-6E8A-4147-A177-3AD203B41FA5}">
                      <a16:colId xmlns:a16="http://schemas.microsoft.com/office/drawing/2014/main" val="2597123882"/>
                    </a:ext>
                  </a:extLst>
                </a:gridCol>
                <a:gridCol w="85594">
                  <a:extLst>
                    <a:ext uri="{9D8B030D-6E8A-4147-A177-3AD203B41FA5}">
                      <a16:colId xmlns:a16="http://schemas.microsoft.com/office/drawing/2014/main" val="2308761944"/>
                    </a:ext>
                  </a:extLst>
                </a:gridCol>
                <a:gridCol w="85594">
                  <a:extLst>
                    <a:ext uri="{9D8B030D-6E8A-4147-A177-3AD203B41FA5}">
                      <a16:colId xmlns:a16="http://schemas.microsoft.com/office/drawing/2014/main" val="1873665107"/>
                    </a:ext>
                  </a:extLst>
                </a:gridCol>
                <a:gridCol w="85594">
                  <a:extLst>
                    <a:ext uri="{9D8B030D-6E8A-4147-A177-3AD203B41FA5}">
                      <a16:colId xmlns:a16="http://schemas.microsoft.com/office/drawing/2014/main" val="3611989242"/>
                    </a:ext>
                  </a:extLst>
                </a:gridCol>
                <a:gridCol w="85594">
                  <a:extLst>
                    <a:ext uri="{9D8B030D-6E8A-4147-A177-3AD203B41FA5}">
                      <a16:colId xmlns:a16="http://schemas.microsoft.com/office/drawing/2014/main" val="3049299049"/>
                    </a:ext>
                  </a:extLst>
                </a:gridCol>
                <a:gridCol w="85594">
                  <a:extLst>
                    <a:ext uri="{9D8B030D-6E8A-4147-A177-3AD203B41FA5}">
                      <a16:colId xmlns:a16="http://schemas.microsoft.com/office/drawing/2014/main" val="1777540616"/>
                    </a:ext>
                  </a:extLst>
                </a:gridCol>
                <a:gridCol w="85594">
                  <a:extLst>
                    <a:ext uri="{9D8B030D-6E8A-4147-A177-3AD203B41FA5}">
                      <a16:colId xmlns:a16="http://schemas.microsoft.com/office/drawing/2014/main" val="88032548"/>
                    </a:ext>
                  </a:extLst>
                </a:gridCol>
                <a:gridCol w="85594">
                  <a:extLst>
                    <a:ext uri="{9D8B030D-6E8A-4147-A177-3AD203B41FA5}">
                      <a16:colId xmlns:a16="http://schemas.microsoft.com/office/drawing/2014/main" val="1025988011"/>
                    </a:ext>
                  </a:extLst>
                </a:gridCol>
                <a:gridCol w="85594">
                  <a:extLst>
                    <a:ext uri="{9D8B030D-6E8A-4147-A177-3AD203B41FA5}">
                      <a16:colId xmlns:a16="http://schemas.microsoft.com/office/drawing/2014/main" val="551623255"/>
                    </a:ext>
                  </a:extLst>
                </a:gridCol>
                <a:gridCol w="85594">
                  <a:extLst>
                    <a:ext uri="{9D8B030D-6E8A-4147-A177-3AD203B41FA5}">
                      <a16:colId xmlns:a16="http://schemas.microsoft.com/office/drawing/2014/main" val="2370054264"/>
                    </a:ext>
                  </a:extLst>
                </a:gridCol>
              </a:tblGrid>
              <a:tr h="116840">
                <a:tc gridSpan="12">
                  <a:txBody>
                    <a:bodyPr/>
                    <a:lstStyle/>
                    <a:p>
                      <a:pPr algn="ctr"/>
                      <a:r>
                        <a:rPr lang="en-GB" sz="600" i="1" dirty="0"/>
                        <a:t>2026</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2027</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2028</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963704150"/>
                  </a:ext>
                </a:extLst>
              </a:tr>
              <a:tr h="116840">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7199032"/>
                  </a:ext>
                </a:extLst>
              </a:tr>
            </a:tbl>
          </a:graphicData>
        </a:graphic>
      </p:graphicFrame>
      <p:graphicFrame>
        <p:nvGraphicFramePr>
          <p:cNvPr id="13" name="Table 12">
            <a:extLst>
              <a:ext uri="{FF2B5EF4-FFF2-40B4-BE49-F238E27FC236}">
                <a16:creationId xmlns:a16="http://schemas.microsoft.com/office/drawing/2014/main" id="{59B8035A-6B56-05BE-0506-FDB234050E78}"/>
              </a:ext>
            </a:extLst>
          </p:cNvPr>
          <p:cNvGraphicFramePr>
            <a:graphicFrameLocks noGrp="1"/>
          </p:cNvGraphicFramePr>
          <p:nvPr>
            <p:extLst>
              <p:ext uri="{D42A27DB-BD31-4B8C-83A1-F6EECF244321}">
                <p14:modId xmlns:p14="http://schemas.microsoft.com/office/powerpoint/2010/main" val="2287723058"/>
              </p:ext>
            </p:extLst>
          </p:nvPr>
        </p:nvGraphicFramePr>
        <p:xfrm>
          <a:off x="8678933" y="2997901"/>
          <a:ext cx="3081384" cy="233680"/>
        </p:xfrm>
        <a:graphic>
          <a:graphicData uri="http://schemas.openxmlformats.org/drawingml/2006/table">
            <a:tbl>
              <a:tblPr>
                <a:tableStyleId>{5C22544A-7EE6-4342-B048-85BDC9FD1C3A}</a:tableStyleId>
              </a:tblPr>
              <a:tblGrid>
                <a:gridCol w="85594">
                  <a:extLst>
                    <a:ext uri="{9D8B030D-6E8A-4147-A177-3AD203B41FA5}">
                      <a16:colId xmlns:a16="http://schemas.microsoft.com/office/drawing/2014/main" val="225865771"/>
                    </a:ext>
                  </a:extLst>
                </a:gridCol>
                <a:gridCol w="85594">
                  <a:extLst>
                    <a:ext uri="{9D8B030D-6E8A-4147-A177-3AD203B41FA5}">
                      <a16:colId xmlns:a16="http://schemas.microsoft.com/office/drawing/2014/main" val="3429227104"/>
                    </a:ext>
                  </a:extLst>
                </a:gridCol>
                <a:gridCol w="85594">
                  <a:extLst>
                    <a:ext uri="{9D8B030D-6E8A-4147-A177-3AD203B41FA5}">
                      <a16:colId xmlns:a16="http://schemas.microsoft.com/office/drawing/2014/main" val="189014940"/>
                    </a:ext>
                  </a:extLst>
                </a:gridCol>
                <a:gridCol w="85594">
                  <a:extLst>
                    <a:ext uri="{9D8B030D-6E8A-4147-A177-3AD203B41FA5}">
                      <a16:colId xmlns:a16="http://schemas.microsoft.com/office/drawing/2014/main" val="3399241766"/>
                    </a:ext>
                  </a:extLst>
                </a:gridCol>
                <a:gridCol w="85594">
                  <a:extLst>
                    <a:ext uri="{9D8B030D-6E8A-4147-A177-3AD203B41FA5}">
                      <a16:colId xmlns:a16="http://schemas.microsoft.com/office/drawing/2014/main" val="770328959"/>
                    </a:ext>
                  </a:extLst>
                </a:gridCol>
                <a:gridCol w="85594">
                  <a:extLst>
                    <a:ext uri="{9D8B030D-6E8A-4147-A177-3AD203B41FA5}">
                      <a16:colId xmlns:a16="http://schemas.microsoft.com/office/drawing/2014/main" val="3462890571"/>
                    </a:ext>
                  </a:extLst>
                </a:gridCol>
                <a:gridCol w="85594">
                  <a:extLst>
                    <a:ext uri="{9D8B030D-6E8A-4147-A177-3AD203B41FA5}">
                      <a16:colId xmlns:a16="http://schemas.microsoft.com/office/drawing/2014/main" val="1521447622"/>
                    </a:ext>
                  </a:extLst>
                </a:gridCol>
                <a:gridCol w="85594">
                  <a:extLst>
                    <a:ext uri="{9D8B030D-6E8A-4147-A177-3AD203B41FA5}">
                      <a16:colId xmlns:a16="http://schemas.microsoft.com/office/drawing/2014/main" val="2707355120"/>
                    </a:ext>
                  </a:extLst>
                </a:gridCol>
                <a:gridCol w="85594">
                  <a:extLst>
                    <a:ext uri="{9D8B030D-6E8A-4147-A177-3AD203B41FA5}">
                      <a16:colId xmlns:a16="http://schemas.microsoft.com/office/drawing/2014/main" val="217799942"/>
                    </a:ext>
                  </a:extLst>
                </a:gridCol>
                <a:gridCol w="85594">
                  <a:extLst>
                    <a:ext uri="{9D8B030D-6E8A-4147-A177-3AD203B41FA5}">
                      <a16:colId xmlns:a16="http://schemas.microsoft.com/office/drawing/2014/main" val="1695692793"/>
                    </a:ext>
                  </a:extLst>
                </a:gridCol>
                <a:gridCol w="85594">
                  <a:extLst>
                    <a:ext uri="{9D8B030D-6E8A-4147-A177-3AD203B41FA5}">
                      <a16:colId xmlns:a16="http://schemas.microsoft.com/office/drawing/2014/main" val="3071431137"/>
                    </a:ext>
                  </a:extLst>
                </a:gridCol>
                <a:gridCol w="85594">
                  <a:extLst>
                    <a:ext uri="{9D8B030D-6E8A-4147-A177-3AD203B41FA5}">
                      <a16:colId xmlns:a16="http://schemas.microsoft.com/office/drawing/2014/main" val="2193562106"/>
                    </a:ext>
                  </a:extLst>
                </a:gridCol>
                <a:gridCol w="85594">
                  <a:extLst>
                    <a:ext uri="{9D8B030D-6E8A-4147-A177-3AD203B41FA5}">
                      <a16:colId xmlns:a16="http://schemas.microsoft.com/office/drawing/2014/main" val="1888788547"/>
                    </a:ext>
                  </a:extLst>
                </a:gridCol>
                <a:gridCol w="85594">
                  <a:extLst>
                    <a:ext uri="{9D8B030D-6E8A-4147-A177-3AD203B41FA5}">
                      <a16:colId xmlns:a16="http://schemas.microsoft.com/office/drawing/2014/main" val="2923200143"/>
                    </a:ext>
                  </a:extLst>
                </a:gridCol>
                <a:gridCol w="85594">
                  <a:extLst>
                    <a:ext uri="{9D8B030D-6E8A-4147-A177-3AD203B41FA5}">
                      <a16:colId xmlns:a16="http://schemas.microsoft.com/office/drawing/2014/main" val="1812247331"/>
                    </a:ext>
                  </a:extLst>
                </a:gridCol>
                <a:gridCol w="85594">
                  <a:extLst>
                    <a:ext uri="{9D8B030D-6E8A-4147-A177-3AD203B41FA5}">
                      <a16:colId xmlns:a16="http://schemas.microsoft.com/office/drawing/2014/main" val="2510070984"/>
                    </a:ext>
                  </a:extLst>
                </a:gridCol>
                <a:gridCol w="85594">
                  <a:extLst>
                    <a:ext uri="{9D8B030D-6E8A-4147-A177-3AD203B41FA5}">
                      <a16:colId xmlns:a16="http://schemas.microsoft.com/office/drawing/2014/main" val="1406884451"/>
                    </a:ext>
                  </a:extLst>
                </a:gridCol>
                <a:gridCol w="85594">
                  <a:extLst>
                    <a:ext uri="{9D8B030D-6E8A-4147-A177-3AD203B41FA5}">
                      <a16:colId xmlns:a16="http://schemas.microsoft.com/office/drawing/2014/main" val="526350828"/>
                    </a:ext>
                  </a:extLst>
                </a:gridCol>
                <a:gridCol w="85594">
                  <a:extLst>
                    <a:ext uri="{9D8B030D-6E8A-4147-A177-3AD203B41FA5}">
                      <a16:colId xmlns:a16="http://schemas.microsoft.com/office/drawing/2014/main" val="2322845554"/>
                    </a:ext>
                  </a:extLst>
                </a:gridCol>
                <a:gridCol w="85594">
                  <a:extLst>
                    <a:ext uri="{9D8B030D-6E8A-4147-A177-3AD203B41FA5}">
                      <a16:colId xmlns:a16="http://schemas.microsoft.com/office/drawing/2014/main" val="3786035038"/>
                    </a:ext>
                  </a:extLst>
                </a:gridCol>
                <a:gridCol w="85594">
                  <a:extLst>
                    <a:ext uri="{9D8B030D-6E8A-4147-A177-3AD203B41FA5}">
                      <a16:colId xmlns:a16="http://schemas.microsoft.com/office/drawing/2014/main" val="4103661943"/>
                    </a:ext>
                  </a:extLst>
                </a:gridCol>
                <a:gridCol w="85594">
                  <a:extLst>
                    <a:ext uri="{9D8B030D-6E8A-4147-A177-3AD203B41FA5}">
                      <a16:colId xmlns:a16="http://schemas.microsoft.com/office/drawing/2014/main" val="2815109796"/>
                    </a:ext>
                  </a:extLst>
                </a:gridCol>
                <a:gridCol w="85594">
                  <a:extLst>
                    <a:ext uri="{9D8B030D-6E8A-4147-A177-3AD203B41FA5}">
                      <a16:colId xmlns:a16="http://schemas.microsoft.com/office/drawing/2014/main" val="1630271486"/>
                    </a:ext>
                  </a:extLst>
                </a:gridCol>
                <a:gridCol w="85594">
                  <a:extLst>
                    <a:ext uri="{9D8B030D-6E8A-4147-A177-3AD203B41FA5}">
                      <a16:colId xmlns:a16="http://schemas.microsoft.com/office/drawing/2014/main" val="1872540222"/>
                    </a:ext>
                  </a:extLst>
                </a:gridCol>
                <a:gridCol w="85594">
                  <a:extLst>
                    <a:ext uri="{9D8B030D-6E8A-4147-A177-3AD203B41FA5}">
                      <a16:colId xmlns:a16="http://schemas.microsoft.com/office/drawing/2014/main" val="3140620190"/>
                    </a:ext>
                  </a:extLst>
                </a:gridCol>
                <a:gridCol w="85594">
                  <a:extLst>
                    <a:ext uri="{9D8B030D-6E8A-4147-A177-3AD203B41FA5}">
                      <a16:colId xmlns:a16="http://schemas.microsoft.com/office/drawing/2014/main" val="318012051"/>
                    </a:ext>
                  </a:extLst>
                </a:gridCol>
                <a:gridCol w="85594">
                  <a:extLst>
                    <a:ext uri="{9D8B030D-6E8A-4147-A177-3AD203B41FA5}">
                      <a16:colId xmlns:a16="http://schemas.microsoft.com/office/drawing/2014/main" val="2597123882"/>
                    </a:ext>
                  </a:extLst>
                </a:gridCol>
                <a:gridCol w="85594">
                  <a:extLst>
                    <a:ext uri="{9D8B030D-6E8A-4147-A177-3AD203B41FA5}">
                      <a16:colId xmlns:a16="http://schemas.microsoft.com/office/drawing/2014/main" val="2308761944"/>
                    </a:ext>
                  </a:extLst>
                </a:gridCol>
                <a:gridCol w="85594">
                  <a:extLst>
                    <a:ext uri="{9D8B030D-6E8A-4147-A177-3AD203B41FA5}">
                      <a16:colId xmlns:a16="http://schemas.microsoft.com/office/drawing/2014/main" val="1873665107"/>
                    </a:ext>
                  </a:extLst>
                </a:gridCol>
                <a:gridCol w="85594">
                  <a:extLst>
                    <a:ext uri="{9D8B030D-6E8A-4147-A177-3AD203B41FA5}">
                      <a16:colId xmlns:a16="http://schemas.microsoft.com/office/drawing/2014/main" val="3611989242"/>
                    </a:ext>
                  </a:extLst>
                </a:gridCol>
                <a:gridCol w="85594">
                  <a:extLst>
                    <a:ext uri="{9D8B030D-6E8A-4147-A177-3AD203B41FA5}">
                      <a16:colId xmlns:a16="http://schemas.microsoft.com/office/drawing/2014/main" val="3049299049"/>
                    </a:ext>
                  </a:extLst>
                </a:gridCol>
                <a:gridCol w="85594">
                  <a:extLst>
                    <a:ext uri="{9D8B030D-6E8A-4147-A177-3AD203B41FA5}">
                      <a16:colId xmlns:a16="http://schemas.microsoft.com/office/drawing/2014/main" val="1777540616"/>
                    </a:ext>
                  </a:extLst>
                </a:gridCol>
                <a:gridCol w="85594">
                  <a:extLst>
                    <a:ext uri="{9D8B030D-6E8A-4147-A177-3AD203B41FA5}">
                      <a16:colId xmlns:a16="http://schemas.microsoft.com/office/drawing/2014/main" val="88032548"/>
                    </a:ext>
                  </a:extLst>
                </a:gridCol>
                <a:gridCol w="85594">
                  <a:extLst>
                    <a:ext uri="{9D8B030D-6E8A-4147-A177-3AD203B41FA5}">
                      <a16:colId xmlns:a16="http://schemas.microsoft.com/office/drawing/2014/main" val="1025988011"/>
                    </a:ext>
                  </a:extLst>
                </a:gridCol>
                <a:gridCol w="85594">
                  <a:extLst>
                    <a:ext uri="{9D8B030D-6E8A-4147-A177-3AD203B41FA5}">
                      <a16:colId xmlns:a16="http://schemas.microsoft.com/office/drawing/2014/main" val="551623255"/>
                    </a:ext>
                  </a:extLst>
                </a:gridCol>
                <a:gridCol w="85594">
                  <a:extLst>
                    <a:ext uri="{9D8B030D-6E8A-4147-A177-3AD203B41FA5}">
                      <a16:colId xmlns:a16="http://schemas.microsoft.com/office/drawing/2014/main" val="2370054264"/>
                    </a:ext>
                  </a:extLst>
                </a:gridCol>
              </a:tblGrid>
              <a:tr h="116840">
                <a:tc gridSpan="12">
                  <a:txBody>
                    <a:bodyPr/>
                    <a:lstStyle/>
                    <a:p>
                      <a:pPr algn="ctr"/>
                      <a:r>
                        <a:rPr lang="en-GB" sz="600" i="1" dirty="0"/>
                        <a:t>2026</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2027</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2028</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963704150"/>
                  </a:ext>
                </a:extLst>
              </a:tr>
              <a:tr h="116840">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7199032"/>
                  </a:ext>
                </a:extLst>
              </a:tr>
            </a:tbl>
          </a:graphicData>
        </a:graphic>
      </p:graphicFrame>
      <p:graphicFrame>
        <p:nvGraphicFramePr>
          <p:cNvPr id="14" name="Table 13">
            <a:extLst>
              <a:ext uri="{FF2B5EF4-FFF2-40B4-BE49-F238E27FC236}">
                <a16:creationId xmlns:a16="http://schemas.microsoft.com/office/drawing/2014/main" id="{D0B476C4-9EFC-FD09-9EA9-A4E223C16937}"/>
              </a:ext>
            </a:extLst>
          </p:cNvPr>
          <p:cNvGraphicFramePr>
            <a:graphicFrameLocks noGrp="1"/>
          </p:cNvGraphicFramePr>
          <p:nvPr/>
        </p:nvGraphicFramePr>
        <p:xfrm>
          <a:off x="5206182" y="6130529"/>
          <a:ext cx="3081384" cy="233680"/>
        </p:xfrm>
        <a:graphic>
          <a:graphicData uri="http://schemas.openxmlformats.org/drawingml/2006/table">
            <a:tbl>
              <a:tblPr>
                <a:tableStyleId>{5C22544A-7EE6-4342-B048-85BDC9FD1C3A}</a:tableStyleId>
              </a:tblPr>
              <a:tblGrid>
                <a:gridCol w="85594">
                  <a:extLst>
                    <a:ext uri="{9D8B030D-6E8A-4147-A177-3AD203B41FA5}">
                      <a16:colId xmlns:a16="http://schemas.microsoft.com/office/drawing/2014/main" val="225865771"/>
                    </a:ext>
                  </a:extLst>
                </a:gridCol>
                <a:gridCol w="85594">
                  <a:extLst>
                    <a:ext uri="{9D8B030D-6E8A-4147-A177-3AD203B41FA5}">
                      <a16:colId xmlns:a16="http://schemas.microsoft.com/office/drawing/2014/main" val="3429227104"/>
                    </a:ext>
                  </a:extLst>
                </a:gridCol>
                <a:gridCol w="85594">
                  <a:extLst>
                    <a:ext uri="{9D8B030D-6E8A-4147-A177-3AD203B41FA5}">
                      <a16:colId xmlns:a16="http://schemas.microsoft.com/office/drawing/2014/main" val="189014940"/>
                    </a:ext>
                  </a:extLst>
                </a:gridCol>
                <a:gridCol w="85594">
                  <a:extLst>
                    <a:ext uri="{9D8B030D-6E8A-4147-A177-3AD203B41FA5}">
                      <a16:colId xmlns:a16="http://schemas.microsoft.com/office/drawing/2014/main" val="3399241766"/>
                    </a:ext>
                  </a:extLst>
                </a:gridCol>
                <a:gridCol w="85594">
                  <a:extLst>
                    <a:ext uri="{9D8B030D-6E8A-4147-A177-3AD203B41FA5}">
                      <a16:colId xmlns:a16="http://schemas.microsoft.com/office/drawing/2014/main" val="770328959"/>
                    </a:ext>
                  </a:extLst>
                </a:gridCol>
                <a:gridCol w="85594">
                  <a:extLst>
                    <a:ext uri="{9D8B030D-6E8A-4147-A177-3AD203B41FA5}">
                      <a16:colId xmlns:a16="http://schemas.microsoft.com/office/drawing/2014/main" val="3462890571"/>
                    </a:ext>
                  </a:extLst>
                </a:gridCol>
                <a:gridCol w="85594">
                  <a:extLst>
                    <a:ext uri="{9D8B030D-6E8A-4147-A177-3AD203B41FA5}">
                      <a16:colId xmlns:a16="http://schemas.microsoft.com/office/drawing/2014/main" val="1521447622"/>
                    </a:ext>
                  </a:extLst>
                </a:gridCol>
                <a:gridCol w="85594">
                  <a:extLst>
                    <a:ext uri="{9D8B030D-6E8A-4147-A177-3AD203B41FA5}">
                      <a16:colId xmlns:a16="http://schemas.microsoft.com/office/drawing/2014/main" val="2707355120"/>
                    </a:ext>
                  </a:extLst>
                </a:gridCol>
                <a:gridCol w="85594">
                  <a:extLst>
                    <a:ext uri="{9D8B030D-6E8A-4147-A177-3AD203B41FA5}">
                      <a16:colId xmlns:a16="http://schemas.microsoft.com/office/drawing/2014/main" val="217799942"/>
                    </a:ext>
                  </a:extLst>
                </a:gridCol>
                <a:gridCol w="85594">
                  <a:extLst>
                    <a:ext uri="{9D8B030D-6E8A-4147-A177-3AD203B41FA5}">
                      <a16:colId xmlns:a16="http://schemas.microsoft.com/office/drawing/2014/main" val="1695692793"/>
                    </a:ext>
                  </a:extLst>
                </a:gridCol>
                <a:gridCol w="85594">
                  <a:extLst>
                    <a:ext uri="{9D8B030D-6E8A-4147-A177-3AD203B41FA5}">
                      <a16:colId xmlns:a16="http://schemas.microsoft.com/office/drawing/2014/main" val="3071431137"/>
                    </a:ext>
                  </a:extLst>
                </a:gridCol>
                <a:gridCol w="85594">
                  <a:extLst>
                    <a:ext uri="{9D8B030D-6E8A-4147-A177-3AD203B41FA5}">
                      <a16:colId xmlns:a16="http://schemas.microsoft.com/office/drawing/2014/main" val="2193562106"/>
                    </a:ext>
                  </a:extLst>
                </a:gridCol>
                <a:gridCol w="85594">
                  <a:extLst>
                    <a:ext uri="{9D8B030D-6E8A-4147-A177-3AD203B41FA5}">
                      <a16:colId xmlns:a16="http://schemas.microsoft.com/office/drawing/2014/main" val="1888788547"/>
                    </a:ext>
                  </a:extLst>
                </a:gridCol>
                <a:gridCol w="85594">
                  <a:extLst>
                    <a:ext uri="{9D8B030D-6E8A-4147-A177-3AD203B41FA5}">
                      <a16:colId xmlns:a16="http://schemas.microsoft.com/office/drawing/2014/main" val="2923200143"/>
                    </a:ext>
                  </a:extLst>
                </a:gridCol>
                <a:gridCol w="85594">
                  <a:extLst>
                    <a:ext uri="{9D8B030D-6E8A-4147-A177-3AD203B41FA5}">
                      <a16:colId xmlns:a16="http://schemas.microsoft.com/office/drawing/2014/main" val="1812247331"/>
                    </a:ext>
                  </a:extLst>
                </a:gridCol>
                <a:gridCol w="85594">
                  <a:extLst>
                    <a:ext uri="{9D8B030D-6E8A-4147-A177-3AD203B41FA5}">
                      <a16:colId xmlns:a16="http://schemas.microsoft.com/office/drawing/2014/main" val="2510070984"/>
                    </a:ext>
                  </a:extLst>
                </a:gridCol>
                <a:gridCol w="85594">
                  <a:extLst>
                    <a:ext uri="{9D8B030D-6E8A-4147-A177-3AD203B41FA5}">
                      <a16:colId xmlns:a16="http://schemas.microsoft.com/office/drawing/2014/main" val="1406884451"/>
                    </a:ext>
                  </a:extLst>
                </a:gridCol>
                <a:gridCol w="85594">
                  <a:extLst>
                    <a:ext uri="{9D8B030D-6E8A-4147-A177-3AD203B41FA5}">
                      <a16:colId xmlns:a16="http://schemas.microsoft.com/office/drawing/2014/main" val="526350828"/>
                    </a:ext>
                  </a:extLst>
                </a:gridCol>
                <a:gridCol w="85594">
                  <a:extLst>
                    <a:ext uri="{9D8B030D-6E8A-4147-A177-3AD203B41FA5}">
                      <a16:colId xmlns:a16="http://schemas.microsoft.com/office/drawing/2014/main" val="2322845554"/>
                    </a:ext>
                  </a:extLst>
                </a:gridCol>
                <a:gridCol w="85594">
                  <a:extLst>
                    <a:ext uri="{9D8B030D-6E8A-4147-A177-3AD203B41FA5}">
                      <a16:colId xmlns:a16="http://schemas.microsoft.com/office/drawing/2014/main" val="3786035038"/>
                    </a:ext>
                  </a:extLst>
                </a:gridCol>
                <a:gridCol w="85594">
                  <a:extLst>
                    <a:ext uri="{9D8B030D-6E8A-4147-A177-3AD203B41FA5}">
                      <a16:colId xmlns:a16="http://schemas.microsoft.com/office/drawing/2014/main" val="4103661943"/>
                    </a:ext>
                  </a:extLst>
                </a:gridCol>
                <a:gridCol w="85594">
                  <a:extLst>
                    <a:ext uri="{9D8B030D-6E8A-4147-A177-3AD203B41FA5}">
                      <a16:colId xmlns:a16="http://schemas.microsoft.com/office/drawing/2014/main" val="2815109796"/>
                    </a:ext>
                  </a:extLst>
                </a:gridCol>
                <a:gridCol w="85594">
                  <a:extLst>
                    <a:ext uri="{9D8B030D-6E8A-4147-A177-3AD203B41FA5}">
                      <a16:colId xmlns:a16="http://schemas.microsoft.com/office/drawing/2014/main" val="1630271486"/>
                    </a:ext>
                  </a:extLst>
                </a:gridCol>
                <a:gridCol w="85594">
                  <a:extLst>
                    <a:ext uri="{9D8B030D-6E8A-4147-A177-3AD203B41FA5}">
                      <a16:colId xmlns:a16="http://schemas.microsoft.com/office/drawing/2014/main" val="1872540222"/>
                    </a:ext>
                  </a:extLst>
                </a:gridCol>
                <a:gridCol w="85594">
                  <a:extLst>
                    <a:ext uri="{9D8B030D-6E8A-4147-A177-3AD203B41FA5}">
                      <a16:colId xmlns:a16="http://schemas.microsoft.com/office/drawing/2014/main" val="3140620190"/>
                    </a:ext>
                  </a:extLst>
                </a:gridCol>
                <a:gridCol w="85594">
                  <a:extLst>
                    <a:ext uri="{9D8B030D-6E8A-4147-A177-3AD203B41FA5}">
                      <a16:colId xmlns:a16="http://schemas.microsoft.com/office/drawing/2014/main" val="318012051"/>
                    </a:ext>
                  </a:extLst>
                </a:gridCol>
                <a:gridCol w="85594">
                  <a:extLst>
                    <a:ext uri="{9D8B030D-6E8A-4147-A177-3AD203B41FA5}">
                      <a16:colId xmlns:a16="http://schemas.microsoft.com/office/drawing/2014/main" val="2597123882"/>
                    </a:ext>
                  </a:extLst>
                </a:gridCol>
                <a:gridCol w="85594">
                  <a:extLst>
                    <a:ext uri="{9D8B030D-6E8A-4147-A177-3AD203B41FA5}">
                      <a16:colId xmlns:a16="http://schemas.microsoft.com/office/drawing/2014/main" val="2308761944"/>
                    </a:ext>
                  </a:extLst>
                </a:gridCol>
                <a:gridCol w="85594">
                  <a:extLst>
                    <a:ext uri="{9D8B030D-6E8A-4147-A177-3AD203B41FA5}">
                      <a16:colId xmlns:a16="http://schemas.microsoft.com/office/drawing/2014/main" val="1873665107"/>
                    </a:ext>
                  </a:extLst>
                </a:gridCol>
                <a:gridCol w="85594">
                  <a:extLst>
                    <a:ext uri="{9D8B030D-6E8A-4147-A177-3AD203B41FA5}">
                      <a16:colId xmlns:a16="http://schemas.microsoft.com/office/drawing/2014/main" val="3611989242"/>
                    </a:ext>
                  </a:extLst>
                </a:gridCol>
                <a:gridCol w="85594">
                  <a:extLst>
                    <a:ext uri="{9D8B030D-6E8A-4147-A177-3AD203B41FA5}">
                      <a16:colId xmlns:a16="http://schemas.microsoft.com/office/drawing/2014/main" val="3049299049"/>
                    </a:ext>
                  </a:extLst>
                </a:gridCol>
                <a:gridCol w="85594">
                  <a:extLst>
                    <a:ext uri="{9D8B030D-6E8A-4147-A177-3AD203B41FA5}">
                      <a16:colId xmlns:a16="http://schemas.microsoft.com/office/drawing/2014/main" val="1777540616"/>
                    </a:ext>
                  </a:extLst>
                </a:gridCol>
                <a:gridCol w="85594">
                  <a:extLst>
                    <a:ext uri="{9D8B030D-6E8A-4147-A177-3AD203B41FA5}">
                      <a16:colId xmlns:a16="http://schemas.microsoft.com/office/drawing/2014/main" val="88032548"/>
                    </a:ext>
                  </a:extLst>
                </a:gridCol>
                <a:gridCol w="85594">
                  <a:extLst>
                    <a:ext uri="{9D8B030D-6E8A-4147-A177-3AD203B41FA5}">
                      <a16:colId xmlns:a16="http://schemas.microsoft.com/office/drawing/2014/main" val="1025988011"/>
                    </a:ext>
                  </a:extLst>
                </a:gridCol>
                <a:gridCol w="85594">
                  <a:extLst>
                    <a:ext uri="{9D8B030D-6E8A-4147-A177-3AD203B41FA5}">
                      <a16:colId xmlns:a16="http://schemas.microsoft.com/office/drawing/2014/main" val="551623255"/>
                    </a:ext>
                  </a:extLst>
                </a:gridCol>
                <a:gridCol w="85594">
                  <a:extLst>
                    <a:ext uri="{9D8B030D-6E8A-4147-A177-3AD203B41FA5}">
                      <a16:colId xmlns:a16="http://schemas.microsoft.com/office/drawing/2014/main" val="2370054264"/>
                    </a:ext>
                  </a:extLst>
                </a:gridCol>
              </a:tblGrid>
              <a:tr h="116840">
                <a:tc gridSpan="12">
                  <a:txBody>
                    <a:bodyPr/>
                    <a:lstStyle/>
                    <a:p>
                      <a:pPr algn="ctr"/>
                      <a:r>
                        <a:rPr lang="en-GB" sz="600" i="1" dirty="0"/>
                        <a:t>2026</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2027</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2028</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963704150"/>
                  </a:ext>
                </a:extLst>
              </a:tr>
              <a:tr h="116840">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7199032"/>
                  </a:ext>
                </a:extLst>
              </a:tr>
            </a:tbl>
          </a:graphicData>
        </a:graphic>
      </p:graphicFrame>
      <p:graphicFrame>
        <p:nvGraphicFramePr>
          <p:cNvPr id="15" name="Table 14">
            <a:extLst>
              <a:ext uri="{FF2B5EF4-FFF2-40B4-BE49-F238E27FC236}">
                <a16:creationId xmlns:a16="http://schemas.microsoft.com/office/drawing/2014/main" id="{1C0DC1CF-6E55-4AD0-6FF5-B71FCA241C5D}"/>
              </a:ext>
            </a:extLst>
          </p:cNvPr>
          <p:cNvGraphicFramePr>
            <a:graphicFrameLocks noGrp="1"/>
          </p:cNvGraphicFramePr>
          <p:nvPr/>
        </p:nvGraphicFramePr>
        <p:xfrm>
          <a:off x="8678933" y="6130529"/>
          <a:ext cx="3081384" cy="233680"/>
        </p:xfrm>
        <a:graphic>
          <a:graphicData uri="http://schemas.openxmlformats.org/drawingml/2006/table">
            <a:tbl>
              <a:tblPr>
                <a:tableStyleId>{5C22544A-7EE6-4342-B048-85BDC9FD1C3A}</a:tableStyleId>
              </a:tblPr>
              <a:tblGrid>
                <a:gridCol w="85594">
                  <a:extLst>
                    <a:ext uri="{9D8B030D-6E8A-4147-A177-3AD203B41FA5}">
                      <a16:colId xmlns:a16="http://schemas.microsoft.com/office/drawing/2014/main" val="225865771"/>
                    </a:ext>
                  </a:extLst>
                </a:gridCol>
                <a:gridCol w="85594">
                  <a:extLst>
                    <a:ext uri="{9D8B030D-6E8A-4147-A177-3AD203B41FA5}">
                      <a16:colId xmlns:a16="http://schemas.microsoft.com/office/drawing/2014/main" val="3429227104"/>
                    </a:ext>
                  </a:extLst>
                </a:gridCol>
                <a:gridCol w="85594">
                  <a:extLst>
                    <a:ext uri="{9D8B030D-6E8A-4147-A177-3AD203B41FA5}">
                      <a16:colId xmlns:a16="http://schemas.microsoft.com/office/drawing/2014/main" val="189014940"/>
                    </a:ext>
                  </a:extLst>
                </a:gridCol>
                <a:gridCol w="85594">
                  <a:extLst>
                    <a:ext uri="{9D8B030D-6E8A-4147-A177-3AD203B41FA5}">
                      <a16:colId xmlns:a16="http://schemas.microsoft.com/office/drawing/2014/main" val="3399241766"/>
                    </a:ext>
                  </a:extLst>
                </a:gridCol>
                <a:gridCol w="85594">
                  <a:extLst>
                    <a:ext uri="{9D8B030D-6E8A-4147-A177-3AD203B41FA5}">
                      <a16:colId xmlns:a16="http://schemas.microsoft.com/office/drawing/2014/main" val="770328959"/>
                    </a:ext>
                  </a:extLst>
                </a:gridCol>
                <a:gridCol w="85594">
                  <a:extLst>
                    <a:ext uri="{9D8B030D-6E8A-4147-A177-3AD203B41FA5}">
                      <a16:colId xmlns:a16="http://schemas.microsoft.com/office/drawing/2014/main" val="3462890571"/>
                    </a:ext>
                  </a:extLst>
                </a:gridCol>
                <a:gridCol w="85594">
                  <a:extLst>
                    <a:ext uri="{9D8B030D-6E8A-4147-A177-3AD203B41FA5}">
                      <a16:colId xmlns:a16="http://schemas.microsoft.com/office/drawing/2014/main" val="1521447622"/>
                    </a:ext>
                  </a:extLst>
                </a:gridCol>
                <a:gridCol w="85594">
                  <a:extLst>
                    <a:ext uri="{9D8B030D-6E8A-4147-A177-3AD203B41FA5}">
                      <a16:colId xmlns:a16="http://schemas.microsoft.com/office/drawing/2014/main" val="2707355120"/>
                    </a:ext>
                  </a:extLst>
                </a:gridCol>
                <a:gridCol w="85594">
                  <a:extLst>
                    <a:ext uri="{9D8B030D-6E8A-4147-A177-3AD203B41FA5}">
                      <a16:colId xmlns:a16="http://schemas.microsoft.com/office/drawing/2014/main" val="217799942"/>
                    </a:ext>
                  </a:extLst>
                </a:gridCol>
                <a:gridCol w="85594">
                  <a:extLst>
                    <a:ext uri="{9D8B030D-6E8A-4147-A177-3AD203B41FA5}">
                      <a16:colId xmlns:a16="http://schemas.microsoft.com/office/drawing/2014/main" val="1695692793"/>
                    </a:ext>
                  </a:extLst>
                </a:gridCol>
                <a:gridCol w="85594">
                  <a:extLst>
                    <a:ext uri="{9D8B030D-6E8A-4147-A177-3AD203B41FA5}">
                      <a16:colId xmlns:a16="http://schemas.microsoft.com/office/drawing/2014/main" val="3071431137"/>
                    </a:ext>
                  </a:extLst>
                </a:gridCol>
                <a:gridCol w="85594">
                  <a:extLst>
                    <a:ext uri="{9D8B030D-6E8A-4147-A177-3AD203B41FA5}">
                      <a16:colId xmlns:a16="http://schemas.microsoft.com/office/drawing/2014/main" val="2193562106"/>
                    </a:ext>
                  </a:extLst>
                </a:gridCol>
                <a:gridCol w="85594">
                  <a:extLst>
                    <a:ext uri="{9D8B030D-6E8A-4147-A177-3AD203B41FA5}">
                      <a16:colId xmlns:a16="http://schemas.microsoft.com/office/drawing/2014/main" val="1888788547"/>
                    </a:ext>
                  </a:extLst>
                </a:gridCol>
                <a:gridCol w="85594">
                  <a:extLst>
                    <a:ext uri="{9D8B030D-6E8A-4147-A177-3AD203B41FA5}">
                      <a16:colId xmlns:a16="http://schemas.microsoft.com/office/drawing/2014/main" val="2923200143"/>
                    </a:ext>
                  </a:extLst>
                </a:gridCol>
                <a:gridCol w="85594">
                  <a:extLst>
                    <a:ext uri="{9D8B030D-6E8A-4147-A177-3AD203B41FA5}">
                      <a16:colId xmlns:a16="http://schemas.microsoft.com/office/drawing/2014/main" val="1812247331"/>
                    </a:ext>
                  </a:extLst>
                </a:gridCol>
                <a:gridCol w="85594">
                  <a:extLst>
                    <a:ext uri="{9D8B030D-6E8A-4147-A177-3AD203B41FA5}">
                      <a16:colId xmlns:a16="http://schemas.microsoft.com/office/drawing/2014/main" val="2510070984"/>
                    </a:ext>
                  </a:extLst>
                </a:gridCol>
                <a:gridCol w="85594">
                  <a:extLst>
                    <a:ext uri="{9D8B030D-6E8A-4147-A177-3AD203B41FA5}">
                      <a16:colId xmlns:a16="http://schemas.microsoft.com/office/drawing/2014/main" val="1406884451"/>
                    </a:ext>
                  </a:extLst>
                </a:gridCol>
                <a:gridCol w="85594">
                  <a:extLst>
                    <a:ext uri="{9D8B030D-6E8A-4147-A177-3AD203B41FA5}">
                      <a16:colId xmlns:a16="http://schemas.microsoft.com/office/drawing/2014/main" val="526350828"/>
                    </a:ext>
                  </a:extLst>
                </a:gridCol>
                <a:gridCol w="85594">
                  <a:extLst>
                    <a:ext uri="{9D8B030D-6E8A-4147-A177-3AD203B41FA5}">
                      <a16:colId xmlns:a16="http://schemas.microsoft.com/office/drawing/2014/main" val="2322845554"/>
                    </a:ext>
                  </a:extLst>
                </a:gridCol>
                <a:gridCol w="85594">
                  <a:extLst>
                    <a:ext uri="{9D8B030D-6E8A-4147-A177-3AD203B41FA5}">
                      <a16:colId xmlns:a16="http://schemas.microsoft.com/office/drawing/2014/main" val="3786035038"/>
                    </a:ext>
                  </a:extLst>
                </a:gridCol>
                <a:gridCol w="85594">
                  <a:extLst>
                    <a:ext uri="{9D8B030D-6E8A-4147-A177-3AD203B41FA5}">
                      <a16:colId xmlns:a16="http://schemas.microsoft.com/office/drawing/2014/main" val="4103661943"/>
                    </a:ext>
                  </a:extLst>
                </a:gridCol>
                <a:gridCol w="85594">
                  <a:extLst>
                    <a:ext uri="{9D8B030D-6E8A-4147-A177-3AD203B41FA5}">
                      <a16:colId xmlns:a16="http://schemas.microsoft.com/office/drawing/2014/main" val="2815109796"/>
                    </a:ext>
                  </a:extLst>
                </a:gridCol>
                <a:gridCol w="85594">
                  <a:extLst>
                    <a:ext uri="{9D8B030D-6E8A-4147-A177-3AD203B41FA5}">
                      <a16:colId xmlns:a16="http://schemas.microsoft.com/office/drawing/2014/main" val="1630271486"/>
                    </a:ext>
                  </a:extLst>
                </a:gridCol>
                <a:gridCol w="85594">
                  <a:extLst>
                    <a:ext uri="{9D8B030D-6E8A-4147-A177-3AD203B41FA5}">
                      <a16:colId xmlns:a16="http://schemas.microsoft.com/office/drawing/2014/main" val="1872540222"/>
                    </a:ext>
                  </a:extLst>
                </a:gridCol>
                <a:gridCol w="85594">
                  <a:extLst>
                    <a:ext uri="{9D8B030D-6E8A-4147-A177-3AD203B41FA5}">
                      <a16:colId xmlns:a16="http://schemas.microsoft.com/office/drawing/2014/main" val="3140620190"/>
                    </a:ext>
                  </a:extLst>
                </a:gridCol>
                <a:gridCol w="85594">
                  <a:extLst>
                    <a:ext uri="{9D8B030D-6E8A-4147-A177-3AD203B41FA5}">
                      <a16:colId xmlns:a16="http://schemas.microsoft.com/office/drawing/2014/main" val="318012051"/>
                    </a:ext>
                  </a:extLst>
                </a:gridCol>
                <a:gridCol w="85594">
                  <a:extLst>
                    <a:ext uri="{9D8B030D-6E8A-4147-A177-3AD203B41FA5}">
                      <a16:colId xmlns:a16="http://schemas.microsoft.com/office/drawing/2014/main" val="2597123882"/>
                    </a:ext>
                  </a:extLst>
                </a:gridCol>
                <a:gridCol w="85594">
                  <a:extLst>
                    <a:ext uri="{9D8B030D-6E8A-4147-A177-3AD203B41FA5}">
                      <a16:colId xmlns:a16="http://schemas.microsoft.com/office/drawing/2014/main" val="2308761944"/>
                    </a:ext>
                  </a:extLst>
                </a:gridCol>
                <a:gridCol w="85594">
                  <a:extLst>
                    <a:ext uri="{9D8B030D-6E8A-4147-A177-3AD203B41FA5}">
                      <a16:colId xmlns:a16="http://schemas.microsoft.com/office/drawing/2014/main" val="1873665107"/>
                    </a:ext>
                  </a:extLst>
                </a:gridCol>
                <a:gridCol w="85594">
                  <a:extLst>
                    <a:ext uri="{9D8B030D-6E8A-4147-A177-3AD203B41FA5}">
                      <a16:colId xmlns:a16="http://schemas.microsoft.com/office/drawing/2014/main" val="3611989242"/>
                    </a:ext>
                  </a:extLst>
                </a:gridCol>
                <a:gridCol w="85594">
                  <a:extLst>
                    <a:ext uri="{9D8B030D-6E8A-4147-A177-3AD203B41FA5}">
                      <a16:colId xmlns:a16="http://schemas.microsoft.com/office/drawing/2014/main" val="3049299049"/>
                    </a:ext>
                  </a:extLst>
                </a:gridCol>
                <a:gridCol w="85594">
                  <a:extLst>
                    <a:ext uri="{9D8B030D-6E8A-4147-A177-3AD203B41FA5}">
                      <a16:colId xmlns:a16="http://schemas.microsoft.com/office/drawing/2014/main" val="1777540616"/>
                    </a:ext>
                  </a:extLst>
                </a:gridCol>
                <a:gridCol w="85594">
                  <a:extLst>
                    <a:ext uri="{9D8B030D-6E8A-4147-A177-3AD203B41FA5}">
                      <a16:colId xmlns:a16="http://schemas.microsoft.com/office/drawing/2014/main" val="88032548"/>
                    </a:ext>
                  </a:extLst>
                </a:gridCol>
                <a:gridCol w="85594">
                  <a:extLst>
                    <a:ext uri="{9D8B030D-6E8A-4147-A177-3AD203B41FA5}">
                      <a16:colId xmlns:a16="http://schemas.microsoft.com/office/drawing/2014/main" val="1025988011"/>
                    </a:ext>
                  </a:extLst>
                </a:gridCol>
                <a:gridCol w="85594">
                  <a:extLst>
                    <a:ext uri="{9D8B030D-6E8A-4147-A177-3AD203B41FA5}">
                      <a16:colId xmlns:a16="http://schemas.microsoft.com/office/drawing/2014/main" val="551623255"/>
                    </a:ext>
                  </a:extLst>
                </a:gridCol>
                <a:gridCol w="85594">
                  <a:extLst>
                    <a:ext uri="{9D8B030D-6E8A-4147-A177-3AD203B41FA5}">
                      <a16:colId xmlns:a16="http://schemas.microsoft.com/office/drawing/2014/main" val="2370054264"/>
                    </a:ext>
                  </a:extLst>
                </a:gridCol>
              </a:tblGrid>
              <a:tr h="116840">
                <a:tc gridSpan="12">
                  <a:txBody>
                    <a:bodyPr/>
                    <a:lstStyle/>
                    <a:p>
                      <a:pPr algn="ctr"/>
                      <a:r>
                        <a:rPr lang="en-GB" sz="600" i="1" dirty="0"/>
                        <a:t>2026</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2027</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gridSpan="12">
                  <a:txBody>
                    <a:bodyPr/>
                    <a:lstStyle/>
                    <a:p>
                      <a:pPr algn="ctr"/>
                      <a:r>
                        <a:rPr lang="en-GB" sz="600" i="1" dirty="0"/>
                        <a:t>2028</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hMerge="1">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963704150"/>
                  </a:ext>
                </a:extLst>
              </a:tr>
              <a:tr h="116840">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tc>
                  <a:txBody>
                    <a:bodyPr/>
                    <a:lstStyle/>
                    <a:p>
                      <a:endParaRPr lang="en-GB" sz="100" dirty="0"/>
                    </a:p>
                  </a:txBody>
                  <a:tcPr marL="0" marR="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7199032"/>
                  </a:ext>
                </a:extLst>
              </a:tr>
            </a:tbl>
          </a:graphicData>
        </a:graphic>
      </p:graphicFrame>
      <p:pic>
        <p:nvPicPr>
          <p:cNvPr id="20" name="Picture 19" descr="A blue circle with dots with Great Blue Hole in the background&#10;&#10;AI-generated content may be incorrect.">
            <a:extLst>
              <a:ext uri="{FF2B5EF4-FFF2-40B4-BE49-F238E27FC236}">
                <a16:creationId xmlns:a16="http://schemas.microsoft.com/office/drawing/2014/main" id="{3A9F5EDF-A6DB-8021-073E-3EBB70E58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769" y="506053"/>
            <a:ext cx="395067" cy="395067"/>
          </a:xfrm>
          <a:prstGeom prst="rect">
            <a:avLst/>
          </a:prstGeom>
        </p:spPr>
      </p:pic>
      <p:pic>
        <p:nvPicPr>
          <p:cNvPr id="21" name="Picture 20">
            <a:extLst>
              <a:ext uri="{FF2B5EF4-FFF2-40B4-BE49-F238E27FC236}">
                <a16:creationId xmlns:a16="http://schemas.microsoft.com/office/drawing/2014/main" id="{D76FDD17-2297-6024-A65B-7D5BE51FD4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7971" y="506053"/>
            <a:ext cx="395067" cy="395067"/>
          </a:xfrm>
          <a:prstGeom prst="rect">
            <a:avLst/>
          </a:prstGeom>
        </p:spPr>
      </p:pic>
      <p:pic>
        <p:nvPicPr>
          <p:cNvPr id="22" name="Picture 21">
            <a:extLst>
              <a:ext uri="{FF2B5EF4-FFF2-40B4-BE49-F238E27FC236}">
                <a16:creationId xmlns:a16="http://schemas.microsoft.com/office/drawing/2014/main" id="{8D699FD3-1536-AF06-E503-1211D61785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68769" y="3626013"/>
            <a:ext cx="395067" cy="395067"/>
          </a:xfrm>
          <a:prstGeom prst="rect">
            <a:avLst/>
          </a:prstGeom>
        </p:spPr>
      </p:pic>
      <p:pic>
        <p:nvPicPr>
          <p:cNvPr id="23" name="Picture 22">
            <a:extLst>
              <a:ext uri="{FF2B5EF4-FFF2-40B4-BE49-F238E27FC236}">
                <a16:creationId xmlns:a16="http://schemas.microsoft.com/office/drawing/2014/main" id="{2D0AD20D-FA7C-7D8F-9867-3706CBEBFE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57971" y="3626013"/>
            <a:ext cx="395067" cy="395067"/>
          </a:xfrm>
          <a:prstGeom prst="rect">
            <a:avLst/>
          </a:prstGeom>
        </p:spPr>
      </p:pic>
    </p:spTree>
    <p:extLst>
      <p:ext uri="{BB962C8B-B14F-4D97-AF65-F5344CB8AC3E}">
        <p14:creationId xmlns:p14="http://schemas.microsoft.com/office/powerpoint/2010/main" val="14530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08A42-3285-8D03-B824-FB9F96C4C78E}"/>
            </a:ext>
          </a:extLst>
        </p:cNvPr>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994BD9D5-E0AE-2ACD-A3BA-D99196FB44B7}"/>
              </a:ext>
            </a:extLst>
          </p:cNvPr>
          <p:cNvGraphicFramePr>
            <a:graphicFrameLocks noGrp="1"/>
          </p:cNvGraphicFramePr>
          <p:nvPr/>
        </p:nvGraphicFramePr>
        <p:xfrm>
          <a:off x="9308" y="1086045"/>
          <a:ext cx="12125114" cy="5182779"/>
        </p:xfrm>
        <a:graphic>
          <a:graphicData uri="http://schemas.openxmlformats.org/drawingml/2006/table">
            <a:tbl>
              <a:tblPr/>
              <a:tblGrid>
                <a:gridCol w="208280">
                  <a:extLst>
                    <a:ext uri="{9D8B030D-6E8A-4147-A177-3AD203B41FA5}">
                      <a16:colId xmlns:a16="http://schemas.microsoft.com/office/drawing/2014/main" val="743199099"/>
                    </a:ext>
                  </a:extLst>
                </a:gridCol>
                <a:gridCol w="116840">
                  <a:extLst>
                    <a:ext uri="{9D8B030D-6E8A-4147-A177-3AD203B41FA5}">
                      <a16:colId xmlns:a16="http://schemas.microsoft.com/office/drawing/2014/main" val="433454130"/>
                    </a:ext>
                  </a:extLst>
                </a:gridCol>
                <a:gridCol w="293153">
                  <a:extLst>
                    <a:ext uri="{9D8B030D-6E8A-4147-A177-3AD203B41FA5}">
                      <a16:colId xmlns:a16="http://schemas.microsoft.com/office/drawing/2014/main" val="2568383468"/>
                    </a:ext>
                  </a:extLst>
                </a:gridCol>
                <a:gridCol w="166885">
                  <a:extLst>
                    <a:ext uri="{9D8B030D-6E8A-4147-A177-3AD203B41FA5}">
                      <a16:colId xmlns:a16="http://schemas.microsoft.com/office/drawing/2014/main" val="1932982558"/>
                    </a:ext>
                  </a:extLst>
                </a:gridCol>
                <a:gridCol w="78391">
                  <a:extLst>
                    <a:ext uri="{9D8B030D-6E8A-4147-A177-3AD203B41FA5}">
                      <a16:colId xmlns:a16="http://schemas.microsoft.com/office/drawing/2014/main" val="3371083018"/>
                    </a:ext>
                  </a:extLst>
                </a:gridCol>
                <a:gridCol w="178755">
                  <a:extLst>
                    <a:ext uri="{9D8B030D-6E8A-4147-A177-3AD203B41FA5}">
                      <a16:colId xmlns:a16="http://schemas.microsoft.com/office/drawing/2014/main" val="1789568364"/>
                    </a:ext>
                  </a:extLst>
                </a:gridCol>
                <a:gridCol w="178755">
                  <a:extLst>
                    <a:ext uri="{9D8B030D-6E8A-4147-A177-3AD203B41FA5}">
                      <a16:colId xmlns:a16="http://schemas.microsoft.com/office/drawing/2014/main" val="32501474"/>
                    </a:ext>
                  </a:extLst>
                </a:gridCol>
                <a:gridCol w="178755">
                  <a:extLst>
                    <a:ext uri="{9D8B030D-6E8A-4147-A177-3AD203B41FA5}">
                      <a16:colId xmlns:a16="http://schemas.microsoft.com/office/drawing/2014/main" val="466363874"/>
                    </a:ext>
                  </a:extLst>
                </a:gridCol>
                <a:gridCol w="178755">
                  <a:extLst>
                    <a:ext uri="{9D8B030D-6E8A-4147-A177-3AD203B41FA5}">
                      <a16:colId xmlns:a16="http://schemas.microsoft.com/office/drawing/2014/main" val="20016"/>
                    </a:ext>
                  </a:extLst>
                </a:gridCol>
                <a:gridCol w="178755">
                  <a:extLst>
                    <a:ext uri="{9D8B030D-6E8A-4147-A177-3AD203B41FA5}">
                      <a16:colId xmlns:a16="http://schemas.microsoft.com/office/drawing/2014/main" val="20017"/>
                    </a:ext>
                  </a:extLst>
                </a:gridCol>
                <a:gridCol w="178755">
                  <a:extLst>
                    <a:ext uri="{9D8B030D-6E8A-4147-A177-3AD203B41FA5}">
                      <a16:colId xmlns:a16="http://schemas.microsoft.com/office/drawing/2014/main" val="20018"/>
                    </a:ext>
                  </a:extLst>
                </a:gridCol>
                <a:gridCol w="132795">
                  <a:extLst>
                    <a:ext uri="{9D8B030D-6E8A-4147-A177-3AD203B41FA5}">
                      <a16:colId xmlns:a16="http://schemas.microsoft.com/office/drawing/2014/main" val="20019"/>
                    </a:ext>
                  </a:extLst>
                </a:gridCol>
                <a:gridCol w="224715">
                  <a:extLst>
                    <a:ext uri="{9D8B030D-6E8A-4147-A177-3AD203B41FA5}">
                      <a16:colId xmlns:a16="http://schemas.microsoft.com/office/drawing/2014/main" val="20020"/>
                    </a:ext>
                  </a:extLst>
                </a:gridCol>
                <a:gridCol w="178755">
                  <a:extLst>
                    <a:ext uri="{9D8B030D-6E8A-4147-A177-3AD203B41FA5}">
                      <a16:colId xmlns:a16="http://schemas.microsoft.com/office/drawing/2014/main" val="20021"/>
                    </a:ext>
                  </a:extLst>
                </a:gridCol>
                <a:gridCol w="178755">
                  <a:extLst>
                    <a:ext uri="{9D8B030D-6E8A-4147-A177-3AD203B41FA5}">
                      <a16:colId xmlns:a16="http://schemas.microsoft.com/office/drawing/2014/main" val="20022"/>
                    </a:ext>
                  </a:extLst>
                </a:gridCol>
                <a:gridCol w="178755">
                  <a:extLst>
                    <a:ext uri="{9D8B030D-6E8A-4147-A177-3AD203B41FA5}">
                      <a16:colId xmlns:a16="http://schemas.microsoft.com/office/drawing/2014/main" val="20023"/>
                    </a:ext>
                  </a:extLst>
                </a:gridCol>
                <a:gridCol w="178755">
                  <a:extLst>
                    <a:ext uri="{9D8B030D-6E8A-4147-A177-3AD203B41FA5}">
                      <a16:colId xmlns:a16="http://schemas.microsoft.com/office/drawing/2014/main" val="20024"/>
                    </a:ext>
                  </a:extLst>
                </a:gridCol>
                <a:gridCol w="178755">
                  <a:extLst>
                    <a:ext uri="{9D8B030D-6E8A-4147-A177-3AD203B41FA5}">
                      <a16:colId xmlns:a16="http://schemas.microsoft.com/office/drawing/2014/main" val="20025"/>
                    </a:ext>
                  </a:extLst>
                </a:gridCol>
                <a:gridCol w="178755">
                  <a:extLst>
                    <a:ext uri="{9D8B030D-6E8A-4147-A177-3AD203B41FA5}">
                      <a16:colId xmlns:a16="http://schemas.microsoft.com/office/drawing/2014/main" val="20026"/>
                    </a:ext>
                  </a:extLst>
                </a:gridCol>
                <a:gridCol w="178755">
                  <a:extLst>
                    <a:ext uri="{9D8B030D-6E8A-4147-A177-3AD203B41FA5}">
                      <a16:colId xmlns:a16="http://schemas.microsoft.com/office/drawing/2014/main" val="3918845254"/>
                    </a:ext>
                  </a:extLst>
                </a:gridCol>
                <a:gridCol w="178755">
                  <a:extLst>
                    <a:ext uri="{9D8B030D-6E8A-4147-A177-3AD203B41FA5}">
                      <a16:colId xmlns:a16="http://schemas.microsoft.com/office/drawing/2014/main" val="1492586527"/>
                    </a:ext>
                  </a:extLst>
                </a:gridCol>
                <a:gridCol w="178755">
                  <a:extLst>
                    <a:ext uri="{9D8B030D-6E8A-4147-A177-3AD203B41FA5}">
                      <a16:colId xmlns:a16="http://schemas.microsoft.com/office/drawing/2014/main" val="1945403869"/>
                    </a:ext>
                  </a:extLst>
                </a:gridCol>
                <a:gridCol w="178755">
                  <a:extLst>
                    <a:ext uri="{9D8B030D-6E8A-4147-A177-3AD203B41FA5}">
                      <a16:colId xmlns:a16="http://schemas.microsoft.com/office/drawing/2014/main" val="1763744332"/>
                    </a:ext>
                  </a:extLst>
                </a:gridCol>
                <a:gridCol w="178755">
                  <a:extLst>
                    <a:ext uri="{9D8B030D-6E8A-4147-A177-3AD203B41FA5}">
                      <a16:colId xmlns:a16="http://schemas.microsoft.com/office/drawing/2014/main" val="1912710084"/>
                    </a:ext>
                  </a:extLst>
                </a:gridCol>
                <a:gridCol w="178755">
                  <a:extLst>
                    <a:ext uri="{9D8B030D-6E8A-4147-A177-3AD203B41FA5}">
                      <a16:colId xmlns:a16="http://schemas.microsoft.com/office/drawing/2014/main" val="2556954640"/>
                    </a:ext>
                  </a:extLst>
                </a:gridCol>
                <a:gridCol w="178755">
                  <a:extLst>
                    <a:ext uri="{9D8B030D-6E8A-4147-A177-3AD203B41FA5}">
                      <a16:colId xmlns:a16="http://schemas.microsoft.com/office/drawing/2014/main" val="1805412033"/>
                    </a:ext>
                  </a:extLst>
                </a:gridCol>
                <a:gridCol w="178755">
                  <a:extLst>
                    <a:ext uri="{9D8B030D-6E8A-4147-A177-3AD203B41FA5}">
                      <a16:colId xmlns:a16="http://schemas.microsoft.com/office/drawing/2014/main" val="2133213980"/>
                    </a:ext>
                  </a:extLst>
                </a:gridCol>
                <a:gridCol w="178755">
                  <a:extLst>
                    <a:ext uri="{9D8B030D-6E8A-4147-A177-3AD203B41FA5}">
                      <a16:colId xmlns:a16="http://schemas.microsoft.com/office/drawing/2014/main" val="1314161609"/>
                    </a:ext>
                  </a:extLst>
                </a:gridCol>
                <a:gridCol w="178755">
                  <a:extLst>
                    <a:ext uri="{9D8B030D-6E8A-4147-A177-3AD203B41FA5}">
                      <a16:colId xmlns:a16="http://schemas.microsoft.com/office/drawing/2014/main" val="2357073655"/>
                    </a:ext>
                  </a:extLst>
                </a:gridCol>
                <a:gridCol w="178755">
                  <a:extLst>
                    <a:ext uri="{9D8B030D-6E8A-4147-A177-3AD203B41FA5}">
                      <a16:colId xmlns:a16="http://schemas.microsoft.com/office/drawing/2014/main" val="1301652462"/>
                    </a:ext>
                  </a:extLst>
                </a:gridCol>
                <a:gridCol w="178755">
                  <a:extLst>
                    <a:ext uri="{9D8B030D-6E8A-4147-A177-3AD203B41FA5}">
                      <a16:colId xmlns:a16="http://schemas.microsoft.com/office/drawing/2014/main" val="846031889"/>
                    </a:ext>
                  </a:extLst>
                </a:gridCol>
                <a:gridCol w="178755">
                  <a:extLst>
                    <a:ext uri="{9D8B030D-6E8A-4147-A177-3AD203B41FA5}">
                      <a16:colId xmlns:a16="http://schemas.microsoft.com/office/drawing/2014/main" val="2775995300"/>
                    </a:ext>
                  </a:extLst>
                </a:gridCol>
                <a:gridCol w="178755">
                  <a:extLst>
                    <a:ext uri="{9D8B030D-6E8A-4147-A177-3AD203B41FA5}">
                      <a16:colId xmlns:a16="http://schemas.microsoft.com/office/drawing/2014/main" val="860179795"/>
                    </a:ext>
                  </a:extLst>
                </a:gridCol>
                <a:gridCol w="178755">
                  <a:extLst>
                    <a:ext uri="{9D8B030D-6E8A-4147-A177-3AD203B41FA5}">
                      <a16:colId xmlns:a16="http://schemas.microsoft.com/office/drawing/2014/main" val="3522193185"/>
                    </a:ext>
                  </a:extLst>
                </a:gridCol>
                <a:gridCol w="178755">
                  <a:extLst>
                    <a:ext uri="{9D8B030D-6E8A-4147-A177-3AD203B41FA5}">
                      <a16:colId xmlns:a16="http://schemas.microsoft.com/office/drawing/2014/main" val="2035800279"/>
                    </a:ext>
                  </a:extLst>
                </a:gridCol>
                <a:gridCol w="178755">
                  <a:extLst>
                    <a:ext uri="{9D8B030D-6E8A-4147-A177-3AD203B41FA5}">
                      <a16:colId xmlns:a16="http://schemas.microsoft.com/office/drawing/2014/main" val="3069138984"/>
                    </a:ext>
                  </a:extLst>
                </a:gridCol>
                <a:gridCol w="178755">
                  <a:extLst>
                    <a:ext uri="{9D8B030D-6E8A-4147-A177-3AD203B41FA5}">
                      <a16:colId xmlns:a16="http://schemas.microsoft.com/office/drawing/2014/main" val="3732785798"/>
                    </a:ext>
                  </a:extLst>
                </a:gridCol>
                <a:gridCol w="178755">
                  <a:extLst>
                    <a:ext uri="{9D8B030D-6E8A-4147-A177-3AD203B41FA5}">
                      <a16:colId xmlns:a16="http://schemas.microsoft.com/office/drawing/2014/main" val="3970523647"/>
                    </a:ext>
                  </a:extLst>
                </a:gridCol>
                <a:gridCol w="178755">
                  <a:extLst>
                    <a:ext uri="{9D8B030D-6E8A-4147-A177-3AD203B41FA5}">
                      <a16:colId xmlns:a16="http://schemas.microsoft.com/office/drawing/2014/main" val="3611027851"/>
                    </a:ext>
                  </a:extLst>
                </a:gridCol>
                <a:gridCol w="178755">
                  <a:extLst>
                    <a:ext uri="{9D8B030D-6E8A-4147-A177-3AD203B41FA5}">
                      <a16:colId xmlns:a16="http://schemas.microsoft.com/office/drawing/2014/main" val="3985799076"/>
                    </a:ext>
                  </a:extLst>
                </a:gridCol>
                <a:gridCol w="178755">
                  <a:extLst>
                    <a:ext uri="{9D8B030D-6E8A-4147-A177-3AD203B41FA5}">
                      <a16:colId xmlns:a16="http://schemas.microsoft.com/office/drawing/2014/main" val="834068648"/>
                    </a:ext>
                  </a:extLst>
                </a:gridCol>
                <a:gridCol w="178755">
                  <a:extLst>
                    <a:ext uri="{9D8B030D-6E8A-4147-A177-3AD203B41FA5}">
                      <a16:colId xmlns:a16="http://schemas.microsoft.com/office/drawing/2014/main" val="3116868922"/>
                    </a:ext>
                  </a:extLst>
                </a:gridCol>
                <a:gridCol w="178755">
                  <a:extLst>
                    <a:ext uri="{9D8B030D-6E8A-4147-A177-3AD203B41FA5}">
                      <a16:colId xmlns:a16="http://schemas.microsoft.com/office/drawing/2014/main" val="4201036540"/>
                    </a:ext>
                  </a:extLst>
                </a:gridCol>
                <a:gridCol w="178755">
                  <a:extLst>
                    <a:ext uri="{9D8B030D-6E8A-4147-A177-3AD203B41FA5}">
                      <a16:colId xmlns:a16="http://schemas.microsoft.com/office/drawing/2014/main" val="128791182"/>
                    </a:ext>
                  </a:extLst>
                </a:gridCol>
                <a:gridCol w="178755">
                  <a:extLst>
                    <a:ext uri="{9D8B030D-6E8A-4147-A177-3AD203B41FA5}">
                      <a16:colId xmlns:a16="http://schemas.microsoft.com/office/drawing/2014/main" val="2156347161"/>
                    </a:ext>
                  </a:extLst>
                </a:gridCol>
                <a:gridCol w="178755">
                  <a:extLst>
                    <a:ext uri="{9D8B030D-6E8A-4147-A177-3AD203B41FA5}">
                      <a16:colId xmlns:a16="http://schemas.microsoft.com/office/drawing/2014/main" val="3427630058"/>
                    </a:ext>
                  </a:extLst>
                </a:gridCol>
                <a:gridCol w="178755">
                  <a:extLst>
                    <a:ext uri="{9D8B030D-6E8A-4147-A177-3AD203B41FA5}">
                      <a16:colId xmlns:a16="http://schemas.microsoft.com/office/drawing/2014/main" val="4282419301"/>
                    </a:ext>
                  </a:extLst>
                </a:gridCol>
                <a:gridCol w="178755">
                  <a:extLst>
                    <a:ext uri="{9D8B030D-6E8A-4147-A177-3AD203B41FA5}">
                      <a16:colId xmlns:a16="http://schemas.microsoft.com/office/drawing/2014/main" val="1735187494"/>
                    </a:ext>
                  </a:extLst>
                </a:gridCol>
                <a:gridCol w="178755">
                  <a:extLst>
                    <a:ext uri="{9D8B030D-6E8A-4147-A177-3AD203B41FA5}">
                      <a16:colId xmlns:a16="http://schemas.microsoft.com/office/drawing/2014/main" val="3703931969"/>
                    </a:ext>
                  </a:extLst>
                </a:gridCol>
                <a:gridCol w="178755">
                  <a:extLst>
                    <a:ext uri="{9D8B030D-6E8A-4147-A177-3AD203B41FA5}">
                      <a16:colId xmlns:a16="http://schemas.microsoft.com/office/drawing/2014/main" val="1808907427"/>
                    </a:ext>
                  </a:extLst>
                </a:gridCol>
                <a:gridCol w="178755">
                  <a:extLst>
                    <a:ext uri="{9D8B030D-6E8A-4147-A177-3AD203B41FA5}">
                      <a16:colId xmlns:a16="http://schemas.microsoft.com/office/drawing/2014/main" val="4088449624"/>
                    </a:ext>
                  </a:extLst>
                </a:gridCol>
                <a:gridCol w="178755">
                  <a:extLst>
                    <a:ext uri="{9D8B030D-6E8A-4147-A177-3AD203B41FA5}">
                      <a16:colId xmlns:a16="http://schemas.microsoft.com/office/drawing/2014/main" val="2239764076"/>
                    </a:ext>
                  </a:extLst>
                </a:gridCol>
                <a:gridCol w="178755">
                  <a:extLst>
                    <a:ext uri="{9D8B030D-6E8A-4147-A177-3AD203B41FA5}">
                      <a16:colId xmlns:a16="http://schemas.microsoft.com/office/drawing/2014/main" val="3094416558"/>
                    </a:ext>
                  </a:extLst>
                </a:gridCol>
                <a:gridCol w="178755">
                  <a:extLst>
                    <a:ext uri="{9D8B030D-6E8A-4147-A177-3AD203B41FA5}">
                      <a16:colId xmlns:a16="http://schemas.microsoft.com/office/drawing/2014/main" val="576831990"/>
                    </a:ext>
                  </a:extLst>
                </a:gridCol>
                <a:gridCol w="178755">
                  <a:extLst>
                    <a:ext uri="{9D8B030D-6E8A-4147-A177-3AD203B41FA5}">
                      <a16:colId xmlns:a16="http://schemas.microsoft.com/office/drawing/2014/main" val="1477395983"/>
                    </a:ext>
                  </a:extLst>
                </a:gridCol>
                <a:gridCol w="194453">
                  <a:extLst>
                    <a:ext uri="{9D8B030D-6E8A-4147-A177-3AD203B41FA5}">
                      <a16:colId xmlns:a16="http://schemas.microsoft.com/office/drawing/2014/main" val="2340392702"/>
                    </a:ext>
                  </a:extLst>
                </a:gridCol>
                <a:gridCol w="163057">
                  <a:extLst>
                    <a:ext uri="{9D8B030D-6E8A-4147-A177-3AD203B41FA5}">
                      <a16:colId xmlns:a16="http://schemas.microsoft.com/office/drawing/2014/main" val="2405901110"/>
                    </a:ext>
                  </a:extLst>
                </a:gridCol>
                <a:gridCol w="178755">
                  <a:extLst>
                    <a:ext uri="{9D8B030D-6E8A-4147-A177-3AD203B41FA5}">
                      <a16:colId xmlns:a16="http://schemas.microsoft.com/office/drawing/2014/main" val="4080202529"/>
                    </a:ext>
                  </a:extLst>
                </a:gridCol>
                <a:gridCol w="178755">
                  <a:extLst>
                    <a:ext uri="{9D8B030D-6E8A-4147-A177-3AD203B41FA5}">
                      <a16:colId xmlns:a16="http://schemas.microsoft.com/office/drawing/2014/main" val="1790070497"/>
                    </a:ext>
                  </a:extLst>
                </a:gridCol>
                <a:gridCol w="178755">
                  <a:extLst>
                    <a:ext uri="{9D8B030D-6E8A-4147-A177-3AD203B41FA5}">
                      <a16:colId xmlns:a16="http://schemas.microsoft.com/office/drawing/2014/main" val="2270006064"/>
                    </a:ext>
                  </a:extLst>
                </a:gridCol>
                <a:gridCol w="178755">
                  <a:extLst>
                    <a:ext uri="{9D8B030D-6E8A-4147-A177-3AD203B41FA5}">
                      <a16:colId xmlns:a16="http://schemas.microsoft.com/office/drawing/2014/main" val="3852616742"/>
                    </a:ext>
                  </a:extLst>
                </a:gridCol>
                <a:gridCol w="178755">
                  <a:extLst>
                    <a:ext uri="{9D8B030D-6E8A-4147-A177-3AD203B41FA5}">
                      <a16:colId xmlns:a16="http://schemas.microsoft.com/office/drawing/2014/main" val="4151128056"/>
                    </a:ext>
                  </a:extLst>
                </a:gridCol>
                <a:gridCol w="178755">
                  <a:extLst>
                    <a:ext uri="{9D8B030D-6E8A-4147-A177-3AD203B41FA5}">
                      <a16:colId xmlns:a16="http://schemas.microsoft.com/office/drawing/2014/main" val="2976567265"/>
                    </a:ext>
                  </a:extLst>
                </a:gridCol>
                <a:gridCol w="178755">
                  <a:extLst>
                    <a:ext uri="{9D8B030D-6E8A-4147-A177-3AD203B41FA5}">
                      <a16:colId xmlns:a16="http://schemas.microsoft.com/office/drawing/2014/main" val="3032124625"/>
                    </a:ext>
                  </a:extLst>
                </a:gridCol>
                <a:gridCol w="178755">
                  <a:extLst>
                    <a:ext uri="{9D8B030D-6E8A-4147-A177-3AD203B41FA5}">
                      <a16:colId xmlns:a16="http://schemas.microsoft.com/office/drawing/2014/main" val="2101547947"/>
                    </a:ext>
                  </a:extLst>
                </a:gridCol>
                <a:gridCol w="178755">
                  <a:extLst>
                    <a:ext uri="{9D8B030D-6E8A-4147-A177-3AD203B41FA5}">
                      <a16:colId xmlns:a16="http://schemas.microsoft.com/office/drawing/2014/main" val="2771489614"/>
                    </a:ext>
                  </a:extLst>
                </a:gridCol>
                <a:gridCol w="178755">
                  <a:extLst>
                    <a:ext uri="{9D8B030D-6E8A-4147-A177-3AD203B41FA5}">
                      <a16:colId xmlns:a16="http://schemas.microsoft.com/office/drawing/2014/main" val="1082262851"/>
                    </a:ext>
                  </a:extLst>
                </a:gridCol>
                <a:gridCol w="178755">
                  <a:extLst>
                    <a:ext uri="{9D8B030D-6E8A-4147-A177-3AD203B41FA5}">
                      <a16:colId xmlns:a16="http://schemas.microsoft.com/office/drawing/2014/main" val="3860945799"/>
                    </a:ext>
                  </a:extLst>
                </a:gridCol>
              </a:tblGrid>
              <a:tr h="267102">
                <a:tc>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gridSpan="2">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hMerge="1">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endParaRPr lang="en-US" sz="700" b="1">
                        <a:solidFill>
                          <a:schemeClr val="bg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700" b="1">
                        <a:solidFill>
                          <a:schemeClr val="bg1"/>
                        </a:solidFill>
                        <a:latin typeface="+mn-lt"/>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en-US" sz="700" b="1">
                          <a:solidFill>
                            <a:schemeClr val="bg1"/>
                          </a:solidFill>
                          <a:latin typeface="+mn-lt"/>
                        </a:rPr>
                        <a:t>FY 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US"/>
                    </a:p>
                  </a:txBody>
                  <a:tcPr/>
                </a:tc>
                <a:tc hMerge="1">
                  <a:txBody>
                    <a:bodyPr/>
                    <a:lstStyle/>
                    <a:p>
                      <a:endParaRPr lang="en-US"/>
                    </a:p>
                  </a:txBody>
                  <a:tcPr/>
                </a:tc>
                <a:tc gridSpan="12">
                  <a:txBody>
                    <a:bodyPr/>
                    <a:lstStyle/>
                    <a:p>
                      <a:pPr algn="ctr"/>
                      <a:r>
                        <a:rPr lang="en-US" sz="700" b="1">
                          <a:solidFill>
                            <a:schemeClr val="bg1"/>
                          </a:solidFill>
                          <a:latin typeface="+mn-lt"/>
                        </a:rPr>
                        <a:t>FY 2026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gridSpan="12">
                  <a:txBody>
                    <a:bodyPr/>
                    <a:lstStyle/>
                    <a:p>
                      <a:pPr algn="ctr"/>
                      <a:r>
                        <a:rPr lang="en-US" sz="700" b="1">
                          <a:solidFill>
                            <a:schemeClr val="bg1"/>
                          </a:solidFill>
                          <a:latin typeface="+mn-lt"/>
                        </a:rPr>
                        <a:t>FY 2027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gridSpan="12">
                  <a:txBody>
                    <a:bodyPr/>
                    <a:lstStyle/>
                    <a:p>
                      <a:pPr algn="ctr"/>
                      <a:r>
                        <a:rPr lang="en-US" sz="700" b="1">
                          <a:solidFill>
                            <a:schemeClr val="bg1"/>
                          </a:solidFill>
                          <a:latin typeface="+mn-lt"/>
                        </a:rPr>
                        <a:t>FY 2028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700" b="1">
                        <a:solidFill>
                          <a:schemeClr val="bg1"/>
                        </a:solidFill>
                        <a:latin typeface="+mn-lt"/>
                      </a:endParaRPr>
                    </a:p>
                  </a:txBody>
                  <a:tcPr marL="0" marR="0" marT="0" marB="0"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12">
                  <a:txBody>
                    <a:bodyPr/>
                    <a:lstStyle/>
                    <a:p>
                      <a:pPr algn="ctr"/>
                      <a:r>
                        <a:rPr lang="en-US" sz="700" b="1">
                          <a:solidFill>
                            <a:schemeClr val="bg1"/>
                          </a:solidFill>
                          <a:latin typeface="+mn-lt"/>
                        </a:rPr>
                        <a:t>FY 2029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2">
                  <a:txBody>
                    <a:bodyPr/>
                    <a:lstStyle/>
                    <a:p>
                      <a:pPr algn="ctr"/>
                      <a:r>
                        <a:rPr lang="en-US" sz="700" b="1">
                          <a:solidFill>
                            <a:schemeClr val="bg1"/>
                          </a:solidFill>
                          <a:latin typeface="+mn-lt"/>
                        </a:rPr>
                        <a:t>FY 2030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97507829"/>
                  </a:ext>
                </a:extLst>
              </a:tr>
              <a:tr h="281557">
                <a:tc>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sz="800" b="1" i="0" u="none" strike="noStrike" kern="1200">
                        <a:solidFill>
                          <a:schemeClr val="tx1"/>
                        </a:solidFill>
                        <a:effectLst/>
                        <a:latin typeface="+mn-lt"/>
                        <a:ea typeface="+mn-ea"/>
                        <a:cs typeface="+mn-cs"/>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endParaRPr lang="en-US" sz="700" b="1">
                        <a:solidFill>
                          <a:schemeClr val="bg1"/>
                        </a:solidFill>
                        <a:latin typeface="+mn-lt"/>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700" b="1">
                        <a:solidFill>
                          <a:schemeClr val="bg1"/>
                        </a:solidFill>
                        <a:latin typeface="+mn-lt"/>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Q4 (Feb – Apr 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Q1 (May – July 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Q2 (Aug – Oct 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Q3 (Nov- Jan 26)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Q4 (Feb – Apr 26)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Q1 (May – July 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Q2 (Aug – Oct 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Q3 (Nov- Jan 27)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Q4 (Feb – Apr 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Q1 (May – July 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Q2 (Aug – Oct 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ctr"/>
                      <a:r>
                        <a:rPr lang="en-US" sz="700" b="1">
                          <a:solidFill>
                            <a:schemeClr val="bg1"/>
                          </a:solidFill>
                          <a:latin typeface="+mn-lt"/>
                        </a:rPr>
                        <a:t>Q3 (Nov – Jan 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rgbClr val="E7E6E6">
                          <a:lumMod val="90000"/>
                        </a:srgbClr>
                      </a:solidFill>
                      <a:prstDash val="solid"/>
                      <a:round/>
                      <a:headEnd type="none" w="med" len="med"/>
                      <a:tailEnd type="none" w="med" len="med"/>
                    </a:lnL>
                    <a:lnR w="12700" cap="flat" cmpd="sng" algn="ctr">
                      <a:solidFill>
                        <a:srgbClr val="E7E6E6">
                          <a:lumMod val="90000"/>
                        </a:srgb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ctr"/>
                      <a:r>
                        <a:rPr lang="en-US" sz="700" b="1">
                          <a:solidFill>
                            <a:schemeClr val="bg1"/>
                          </a:solidFill>
                          <a:latin typeface="+mn-lt"/>
                        </a:rPr>
                        <a:t>Q4 (Feb – Apr 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p>
                      <a:pPr algn="ctr"/>
                      <a:r>
                        <a:rPr lang="en-US" sz="700" b="1">
                          <a:solidFill>
                            <a:schemeClr val="bg1"/>
                          </a:solidFill>
                          <a:latin typeface="+mn-lt"/>
                        </a:rPr>
                        <a:t>Q1 (May –July 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Q2 (Aug – Oct 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Q3 (Nov- Jan 29)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Q4 (Feb – Apr 29)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Q1 (May – July 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Q2 (Aug – Oct 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Q3 (Nov- Jan 30)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gridSpan="3">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r>
                        <a:rPr lang="en-US" sz="700" b="1">
                          <a:solidFill>
                            <a:schemeClr val="bg1"/>
                          </a:solidFill>
                          <a:latin typeface="+mn-lt"/>
                        </a:rPr>
                        <a:t>Q4 (Feb – Apr 30)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a:endParaRPr lang="en-US" sz="700" b="1">
                        <a:solidFill>
                          <a:schemeClr val="bg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990847704"/>
                  </a:ext>
                </a:extLst>
              </a:tr>
              <a:tr h="1592711">
                <a:tc gridSpan="5">
                  <a:txBody>
                    <a:bodyPr/>
                    <a:lstStyle/>
                    <a:p>
                      <a:pPr algn="ctr"/>
                      <a:r>
                        <a:rPr lang="en-US" sz="900" b="1"/>
                        <a:t>Business Operations</a:t>
                      </a: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US"/>
                    </a:p>
                  </a:txBody>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8475749"/>
                  </a:ext>
                </a:extLst>
              </a:tr>
              <a:tr h="1073002">
                <a:tc rowSpan="3" gridSpan="2">
                  <a:txBody>
                    <a:bodyPr/>
                    <a:lstStyle/>
                    <a:p>
                      <a:pPr algn="ctr" fontAlgn="ctr"/>
                      <a:r>
                        <a:rPr lang="en-US" sz="900" b="1" i="0" u="none" strike="noStrike">
                          <a:solidFill>
                            <a:schemeClr val="tx1"/>
                          </a:solidFill>
                          <a:effectLst/>
                          <a:latin typeface="+mn-lt"/>
                        </a:rPr>
                        <a:t>Core People Systems</a:t>
                      </a:r>
                    </a:p>
                  </a:txBody>
                  <a:tcPr marL="3287" marR="3287" marT="3287"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rowSpan="3" hMerge="1">
                  <a:txBody>
                    <a:bodyPr/>
                    <a:lstStyle/>
                    <a:p>
                      <a:pPr algn="ctr" fontAlgn="ctr"/>
                      <a:r>
                        <a:rPr lang="en-US" sz="900" b="1" i="0" u="none" strike="noStrike">
                          <a:solidFill>
                            <a:schemeClr val="tx1"/>
                          </a:solidFill>
                          <a:effectLst/>
                          <a:latin typeface="+mn-lt"/>
                        </a:rPr>
                        <a:t>Cloud HCM</a:t>
                      </a: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900" b="1" i="0" u="none" strike="noStrike">
                          <a:solidFill>
                            <a:schemeClr val="tx1"/>
                          </a:solidFill>
                          <a:effectLst/>
                          <a:latin typeface="+mn-lt"/>
                        </a:rPr>
                        <a:t>Cloud HCM</a:t>
                      </a:r>
                      <a:endParaRPr lang="en-US"/>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en-US" sz="600" b="0" i="0" u="none" strike="noStrike" cap="all" baseline="0">
                        <a:solidFill>
                          <a:srgbClr val="000000"/>
                        </a:solidFill>
                        <a:effectLst/>
                        <a:latin typeface="+mn-lt"/>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F4F4"/>
                    </a:solidFill>
                  </a:tcPr>
                </a:tc>
                <a:tc hMerge="1">
                  <a:txBody>
                    <a:bodyPr/>
                    <a:lstStyle/>
                    <a:p>
                      <a:pPr algn="ctr" fontAlgn="ctr"/>
                      <a:endParaRPr lang="en-US" sz="600" b="0" i="0" u="none" strike="noStrike" cap="all" baseline="0">
                        <a:solidFill>
                          <a:srgbClr val="000000"/>
                        </a:solidFill>
                        <a:effectLst/>
                        <a:latin typeface="+mn-lt"/>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F4F4"/>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6114151"/>
                  </a:ext>
                </a:extLst>
              </a:tr>
              <a:tr h="573502">
                <a:tc gridSpan="2" vMerge="1">
                  <a:txBody>
                    <a:bodyPr/>
                    <a:lstStyle/>
                    <a:p>
                      <a:endParaRP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pPr algn="ctr" fontAlgn="ctr"/>
                      <a:r>
                        <a:rPr lang="en-US" sz="900" b="1" i="0" u="none" strike="noStrike" err="1">
                          <a:solidFill>
                            <a:schemeClr val="tx1"/>
                          </a:solidFill>
                          <a:effectLst/>
                          <a:latin typeface="+mn-lt"/>
                        </a:rPr>
                        <a:t>BoB</a:t>
                      </a:r>
                      <a:r>
                        <a:rPr lang="en-US" sz="900" b="1" i="0" u="none" strike="noStrike">
                          <a:solidFill>
                            <a:schemeClr val="tx1"/>
                          </a:solidFill>
                          <a:effectLst/>
                          <a:latin typeface="+mn-lt"/>
                        </a:rPr>
                        <a:t> (TA &amp; Learning)</a:t>
                      </a: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en-US" sz="900" b="1" i="0" u="none" strike="noStrike">
                          <a:solidFill>
                            <a:schemeClr val="tx1"/>
                          </a:solidFill>
                          <a:effectLst/>
                          <a:latin typeface="+mn-lt"/>
                        </a:rPr>
                        <a:t>Talent Acquisition</a:t>
                      </a:r>
                      <a:endParaRPr lang="en-US"/>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ctr"/>
                      <a:endParaRPr lang="en-US" sz="600" b="0" i="0" u="none" strike="noStrike" cap="all" baseline="0">
                        <a:solidFill>
                          <a:srgbClr val="000000"/>
                        </a:solidFill>
                        <a:effectLst/>
                        <a:latin typeface="+mn-lt"/>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F4F4"/>
                    </a:solidFill>
                  </a:tcPr>
                </a:tc>
                <a:tc hMerge="1">
                  <a:txBody>
                    <a:bodyPr/>
                    <a:lstStyle/>
                    <a:p>
                      <a:pPr algn="ctr" fontAlgn="ctr"/>
                      <a:endParaRPr lang="en-US" sz="600" b="0" i="0" u="none" strike="noStrike" cap="all" baseline="0">
                        <a:solidFill>
                          <a:srgbClr val="000000"/>
                        </a:solidFill>
                        <a:effectLst/>
                        <a:latin typeface="+mn-lt"/>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F4F4"/>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06034702"/>
                  </a:ext>
                </a:extLst>
              </a:tr>
              <a:tr h="989755">
                <a:tc gridSpan="2" vMerge="1">
                  <a:txBody>
                    <a:bodyPr/>
                    <a:lstStyle/>
                    <a:p>
                      <a:pPr algn="ctr" fontAlgn="ctr"/>
                      <a:endParaRPr lang="en-US" sz="900" b="1" i="0" u="none" strike="noStrike">
                        <a:solidFill>
                          <a:schemeClr val="tx1"/>
                        </a:solidFill>
                        <a:effectLst/>
                        <a:latin typeface="+mn-lt"/>
                      </a:endParaRPr>
                    </a:p>
                  </a:txBody>
                  <a:tcPr marL="3287" marR="3287" marT="3287" marB="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vMerge="1">
                  <a:txBody>
                    <a:bodyPr/>
                    <a:lstStyle/>
                    <a:p>
                      <a:endParaRPr lang="en-US"/>
                    </a:p>
                  </a:txBody>
                  <a:tcPr/>
                </a:tc>
                <a:tc gridSpan="3">
                  <a:txBody>
                    <a:bodyPr/>
                    <a:lstStyle/>
                    <a:p>
                      <a:pPr algn="ctr"/>
                      <a:r>
                        <a:rPr lang="en-US" sz="900" b="1"/>
                        <a:t>Learning Management</a:t>
                      </a: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tcPr>
                </a:tc>
                <a:tc hMerge="1">
                  <a:txBody>
                    <a:bodyPr/>
                    <a:lstStyle/>
                    <a:p>
                      <a:endParaRPr lang="en-US"/>
                    </a:p>
                  </a:txBody>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58004668"/>
                  </a:ext>
                </a:extLst>
              </a:tr>
              <a:tr h="405150">
                <a:tc gridSpan="5">
                  <a:txBody>
                    <a:bodyPr/>
                    <a:lstStyle/>
                    <a:p>
                      <a:pPr algn="ctr" fontAlgn="ctr"/>
                      <a:r>
                        <a:rPr lang="en-US" sz="900" b="1" i="0" u="none" strike="noStrike">
                          <a:solidFill>
                            <a:schemeClr val="tx1"/>
                          </a:solidFill>
                          <a:effectLst/>
                          <a:latin typeface="+mn-lt"/>
                        </a:rPr>
                        <a:t>Change Management</a:t>
                      </a:r>
                    </a:p>
                  </a:txBody>
                  <a:tcPr marL="3287" marR="3287" marT="3287" marB="0" anchor="ctr">
                    <a:lnL w="12700" cap="flat" cmpd="sng" algn="ctr">
                      <a:solidFill>
                        <a:schemeClr val="bg1">
                          <a:lumMod val="7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bg2"/>
                      </a:solidFill>
                      <a:prstDash val="solid"/>
                      <a:round/>
                      <a:headEnd type="none" w="med" len="med"/>
                      <a:tailEnd type="none" w="med" len="med"/>
                    </a:lnL>
                  </a:tcPr>
                </a:tc>
                <a:tc hMerge="1">
                  <a:txBody>
                    <a:bodyPr/>
                    <a:lstStyle/>
                    <a:p>
                      <a:endParaRPr lang="en-US"/>
                    </a:p>
                  </a:txBody>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800" kern="1200">
                        <a:solidFill>
                          <a:schemeClr val="tx1"/>
                        </a:solidFill>
                        <a:latin typeface="+mn-lt"/>
                        <a:ea typeface="+mn-ea"/>
                        <a:cs typeface="+mn-cs"/>
                      </a:endParaRPr>
                    </a:p>
                  </a:txBody>
                  <a:tcPr marL="3287" marR="3287" marT="3287" marB="685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48970156"/>
                  </a:ext>
                </a:extLst>
              </a:tr>
            </a:tbl>
          </a:graphicData>
        </a:graphic>
      </p:graphicFrame>
      <p:sp>
        <p:nvSpPr>
          <p:cNvPr id="2" name="Title 1">
            <a:extLst>
              <a:ext uri="{FF2B5EF4-FFF2-40B4-BE49-F238E27FC236}">
                <a16:creationId xmlns:a16="http://schemas.microsoft.com/office/drawing/2014/main" id="{6EFFE5E0-71F3-CDBF-2E5D-A88F6C358774}"/>
              </a:ext>
            </a:extLst>
          </p:cNvPr>
          <p:cNvSpPr>
            <a:spLocks noGrp="1"/>
          </p:cNvSpPr>
          <p:nvPr>
            <p:ph type="title"/>
          </p:nvPr>
        </p:nvSpPr>
        <p:spPr>
          <a:xfrm>
            <a:off x="207315" y="327395"/>
            <a:ext cx="11360800" cy="763600"/>
          </a:xfrm>
        </p:spPr>
        <p:txBody>
          <a:bodyPr>
            <a:noAutofit/>
          </a:bodyPr>
          <a:lstStyle/>
          <a:p>
            <a:r>
              <a:rPr lang="en-GB" sz="2800" spc="-50">
                <a:latin typeface="+mj-lt"/>
                <a:ea typeface="Open Sans Light" panose="020B0306030504020204" pitchFamily="34" charset="0"/>
                <a:cs typeface="Open Sans Light" panose="020B0306030504020204" pitchFamily="34" charset="0"/>
              </a:rPr>
              <a:t>Proposed </a:t>
            </a:r>
            <a:r>
              <a:rPr lang="en-GB" sz="2800" b="1" spc="-50">
                <a:latin typeface="+mj-lt"/>
                <a:ea typeface="Open Sans Light" panose="020B0306030504020204" pitchFamily="34" charset="0"/>
                <a:cs typeface="Open Sans Light" panose="020B0306030504020204" pitchFamily="34" charset="0"/>
              </a:rPr>
              <a:t>Accelerated</a:t>
            </a:r>
            <a:r>
              <a:rPr lang="en-GB" sz="2800" spc="-50">
                <a:latin typeface="+mj-lt"/>
                <a:ea typeface="Open Sans Light" panose="020B0306030504020204" pitchFamily="34" charset="0"/>
                <a:cs typeface="Open Sans Light" panose="020B0306030504020204" pitchFamily="34" charset="0"/>
              </a:rPr>
              <a:t> High-Level People Technology Roadmap </a:t>
            </a:r>
            <a:endParaRPr lang="en-GB" sz="2800" spc="-50">
              <a:solidFill>
                <a:srgbClr val="FF0000"/>
              </a:solidFill>
              <a:latin typeface="+mj-lt"/>
              <a:ea typeface="Open Sans Light" panose="020B0306030504020204" pitchFamily="34" charset="0"/>
              <a:cs typeface="Open Sans Light" panose="020B0306030504020204" pitchFamily="34" charset="0"/>
            </a:endParaRPr>
          </a:p>
        </p:txBody>
      </p:sp>
      <p:sp>
        <p:nvSpPr>
          <p:cNvPr id="207" name="TextBox 206">
            <a:extLst>
              <a:ext uri="{FF2B5EF4-FFF2-40B4-BE49-F238E27FC236}">
                <a16:creationId xmlns:a16="http://schemas.microsoft.com/office/drawing/2014/main" id="{E5C3436C-1833-F177-A215-8F55940A83EF}"/>
              </a:ext>
            </a:extLst>
          </p:cNvPr>
          <p:cNvSpPr txBox="1"/>
          <p:nvPr/>
        </p:nvSpPr>
        <p:spPr>
          <a:xfrm>
            <a:off x="4735764" y="3201110"/>
            <a:ext cx="4514868" cy="107722"/>
          </a:xfrm>
          <a:prstGeom prst="rect">
            <a:avLst/>
          </a:prstGeom>
          <a:solidFill>
            <a:schemeClr val="tx2">
              <a:lumMod val="20000"/>
              <a:lumOff val="80000"/>
            </a:schemeClr>
          </a:solidFill>
        </p:spPr>
        <p:txBody>
          <a:bodyPr wrap="square" lIns="0" tIns="0" rIns="0" bIns="0" anchor="ctr">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Cloud HCM: Core HR, Payroll, Absence &amp; Leave</a:t>
            </a:r>
          </a:p>
        </p:txBody>
      </p:sp>
      <p:sp>
        <p:nvSpPr>
          <p:cNvPr id="209" name="TextBox 208">
            <a:extLst>
              <a:ext uri="{FF2B5EF4-FFF2-40B4-BE49-F238E27FC236}">
                <a16:creationId xmlns:a16="http://schemas.microsoft.com/office/drawing/2014/main" id="{1FD59A00-8585-1D85-160F-67D5BC051A14}"/>
              </a:ext>
            </a:extLst>
          </p:cNvPr>
          <p:cNvSpPr txBox="1"/>
          <p:nvPr/>
        </p:nvSpPr>
        <p:spPr>
          <a:xfrm>
            <a:off x="4043773" y="4023942"/>
            <a:ext cx="713575" cy="221988"/>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Global Design Cloud HCM</a:t>
            </a:r>
            <a:endParaRPr kumimoji="0" lang="en-GB" sz="7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TextBox 212">
            <a:extLst>
              <a:ext uri="{FF2B5EF4-FFF2-40B4-BE49-F238E27FC236}">
                <a16:creationId xmlns:a16="http://schemas.microsoft.com/office/drawing/2014/main" id="{ABD29DDF-5B9E-2F7B-A111-FA6C9250F2F3}"/>
              </a:ext>
            </a:extLst>
          </p:cNvPr>
          <p:cNvSpPr txBox="1"/>
          <p:nvPr/>
        </p:nvSpPr>
        <p:spPr>
          <a:xfrm>
            <a:off x="6397785" y="3979401"/>
            <a:ext cx="457200" cy="107722"/>
          </a:xfrm>
          <a:prstGeom prst="rect">
            <a:avLst/>
          </a:prstGeom>
          <a:noFill/>
        </p:spPr>
        <p:txBody>
          <a:bodyPr wrap="square" lIns="0" tIns="0" rIns="0" bIns="0">
            <a:spAutoFit/>
          </a:bodyPr>
          <a:lstStyle>
            <a:defPPr>
              <a:defRPr lang="en-US"/>
            </a:defPPr>
            <a:lvl1pPr>
              <a:defRPr sz="700"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srgbClr val="000000"/>
                </a:solidFill>
                <a:effectLst/>
                <a:uLnTx/>
                <a:uFillTx/>
                <a:latin typeface="Segoe UI"/>
                <a:ea typeface="+mn-ea"/>
                <a:cs typeface="+mn-cs"/>
              </a:rPr>
              <a:t>12 months  </a:t>
            </a:r>
          </a:p>
        </p:txBody>
      </p:sp>
      <p:sp>
        <p:nvSpPr>
          <p:cNvPr id="217" name="TextBox 216">
            <a:extLst>
              <a:ext uri="{FF2B5EF4-FFF2-40B4-BE49-F238E27FC236}">
                <a16:creationId xmlns:a16="http://schemas.microsoft.com/office/drawing/2014/main" id="{1CCAAA65-02AE-6987-7E58-7E6D66D6765D}"/>
              </a:ext>
            </a:extLst>
          </p:cNvPr>
          <p:cNvSpPr txBox="1"/>
          <p:nvPr/>
        </p:nvSpPr>
        <p:spPr>
          <a:xfrm>
            <a:off x="6281978" y="3736969"/>
            <a:ext cx="713575" cy="107722"/>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US Release</a:t>
            </a:r>
          </a:p>
        </p:txBody>
      </p:sp>
      <p:cxnSp>
        <p:nvCxnSpPr>
          <p:cNvPr id="231" name="Straight Connector 230">
            <a:extLst>
              <a:ext uri="{FF2B5EF4-FFF2-40B4-BE49-F238E27FC236}">
                <a16:creationId xmlns:a16="http://schemas.microsoft.com/office/drawing/2014/main" id="{470784B4-6DF9-D60E-805B-4BA506B821DA}"/>
              </a:ext>
            </a:extLst>
          </p:cNvPr>
          <p:cNvCxnSpPr>
            <a:cxnSpLocks/>
          </p:cNvCxnSpPr>
          <p:nvPr/>
        </p:nvCxnSpPr>
        <p:spPr>
          <a:xfrm flipV="1">
            <a:off x="5790543" y="3903712"/>
            <a:ext cx="2034680" cy="3932"/>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5BAD1DA-2483-D579-12D1-B097B28142AE}"/>
              </a:ext>
            </a:extLst>
          </p:cNvPr>
          <p:cNvCxnSpPr>
            <a:cxnSpLocks/>
          </p:cNvCxnSpPr>
          <p:nvPr/>
        </p:nvCxnSpPr>
        <p:spPr>
          <a:xfrm>
            <a:off x="2705789" y="3866644"/>
            <a:ext cx="101277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18CE6DD5-7C07-0910-7CE1-196F61763474}"/>
              </a:ext>
            </a:extLst>
          </p:cNvPr>
          <p:cNvSpPr/>
          <p:nvPr/>
        </p:nvSpPr>
        <p:spPr>
          <a:xfrm>
            <a:off x="2827413" y="3961271"/>
            <a:ext cx="791534" cy="181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Vendor and delivery partner contracting</a:t>
            </a:r>
            <a:endParaRPr kumimoji="0" lang="en-GB" sz="700" b="0" i="0" u="none" strike="noStrike" kern="1200" cap="none" spc="0" normalizeH="0" baseline="30000" noProof="0">
              <a:ln>
                <a:noFill/>
              </a:ln>
              <a:solidFill>
                <a:srgbClr val="000000"/>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61C2F77D-92AF-A6E0-ABB4-3ACDE72735CE}"/>
              </a:ext>
            </a:extLst>
          </p:cNvPr>
          <p:cNvSpPr/>
          <p:nvPr/>
        </p:nvSpPr>
        <p:spPr>
          <a:xfrm>
            <a:off x="2875271" y="4850877"/>
            <a:ext cx="1582038" cy="14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Learning Contracting / Due Diligence</a:t>
            </a:r>
            <a:endParaRPr kumimoji="0" lang="en-GB" sz="700" b="0" i="0" u="none" strike="noStrike" kern="1200" cap="none" spc="0" normalizeH="0" baseline="30000" noProof="0">
              <a:ln>
                <a:noFill/>
              </a:ln>
              <a:solidFill>
                <a:srgbClr val="000000"/>
              </a:solidFill>
              <a:effectLst/>
              <a:uLnTx/>
              <a:uFillTx/>
              <a:latin typeface="Segoe UI"/>
              <a:ea typeface="+mn-ea"/>
              <a:cs typeface="+mn-cs"/>
            </a:endParaRPr>
          </a:p>
        </p:txBody>
      </p:sp>
      <p:sp>
        <p:nvSpPr>
          <p:cNvPr id="465" name="TextBox 464">
            <a:extLst>
              <a:ext uri="{FF2B5EF4-FFF2-40B4-BE49-F238E27FC236}">
                <a16:creationId xmlns:a16="http://schemas.microsoft.com/office/drawing/2014/main" id="{94951053-49DA-B8BD-A556-DB67B9610B58}"/>
              </a:ext>
            </a:extLst>
          </p:cNvPr>
          <p:cNvSpPr txBox="1"/>
          <p:nvPr/>
        </p:nvSpPr>
        <p:spPr>
          <a:xfrm>
            <a:off x="5614665" y="3668741"/>
            <a:ext cx="457200" cy="107722"/>
          </a:xfrm>
          <a:prstGeom prst="rect">
            <a:avLst/>
          </a:prstGeom>
          <a:noFill/>
        </p:spPr>
        <p:txBody>
          <a:bodyPr wrap="square" lIns="0" tIns="0" rIns="0" bIns="0">
            <a:spAutoFit/>
          </a:bodyPr>
          <a:lstStyle>
            <a:defPPr>
              <a:defRPr lang="en-US"/>
            </a:defPPr>
            <a:lvl1pPr>
              <a:defRPr sz="700"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srgbClr val="000000"/>
                </a:solidFill>
                <a:effectLst/>
                <a:uLnTx/>
                <a:uFillTx/>
                <a:latin typeface="Segoe UI"/>
                <a:ea typeface="+mn-ea"/>
                <a:cs typeface="+mn-cs"/>
              </a:rPr>
              <a:t>13 months  </a:t>
            </a:r>
          </a:p>
        </p:txBody>
      </p:sp>
      <p:sp>
        <p:nvSpPr>
          <p:cNvPr id="466" name="TextBox 465">
            <a:extLst>
              <a:ext uri="{FF2B5EF4-FFF2-40B4-BE49-F238E27FC236}">
                <a16:creationId xmlns:a16="http://schemas.microsoft.com/office/drawing/2014/main" id="{F22ED66B-F01E-117B-A543-C27DDD91CD59}"/>
              </a:ext>
            </a:extLst>
          </p:cNvPr>
          <p:cNvSpPr txBox="1"/>
          <p:nvPr/>
        </p:nvSpPr>
        <p:spPr>
          <a:xfrm>
            <a:off x="4570664" y="3353404"/>
            <a:ext cx="2083605" cy="215444"/>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7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International Releases (UK/Europe, Asia, Pacific, LATAM, Lockton RE, LACIS)</a:t>
            </a:r>
          </a:p>
        </p:txBody>
      </p:sp>
      <p:cxnSp>
        <p:nvCxnSpPr>
          <p:cNvPr id="468" name="Straight Connector 467">
            <a:extLst>
              <a:ext uri="{FF2B5EF4-FFF2-40B4-BE49-F238E27FC236}">
                <a16:creationId xmlns:a16="http://schemas.microsoft.com/office/drawing/2014/main" id="{F61BE361-F1D2-3A8E-5850-6E2234EEFCC7}"/>
              </a:ext>
            </a:extLst>
          </p:cNvPr>
          <p:cNvCxnSpPr>
            <a:cxnSpLocks/>
            <a:endCxn id="487" idx="4"/>
          </p:cNvCxnSpPr>
          <p:nvPr/>
        </p:nvCxnSpPr>
        <p:spPr>
          <a:xfrm>
            <a:off x="4390682" y="3600339"/>
            <a:ext cx="2979699" cy="4200"/>
          </a:xfrm>
          <a:prstGeom prst="line">
            <a:avLst/>
          </a:prstGeom>
          <a:ln w="38100">
            <a:solidFill>
              <a:schemeClr val="accent2"/>
            </a:solidFill>
            <a:prstDash val="solid"/>
            <a:tailEnd type="diamo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77F8A30-70DA-1616-9692-ACC0C1439DF5}"/>
              </a:ext>
            </a:extLst>
          </p:cNvPr>
          <p:cNvCxnSpPr>
            <a:cxnSpLocks/>
          </p:cNvCxnSpPr>
          <p:nvPr/>
        </p:nvCxnSpPr>
        <p:spPr>
          <a:xfrm>
            <a:off x="1041457" y="5974059"/>
            <a:ext cx="11081390"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83CFF10-0F54-B3B1-8054-A6B49DCD85E0}"/>
              </a:ext>
            </a:extLst>
          </p:cNvPr>
          <p:cNvGrpSpPr/>
          <p:nvPr/>
        </p:nvGrpSpPr>
        <p:grpSpPr>
          <a:xfrm>
            <a:off x="9197132" y="339875"/>
            <a:ext cx="2787553" cy="644438"/>
            <a:chOff x="10286162" y="423102"/>
            <a:chExt cx="1710887" cy="716155"/>
          </a:xfrm>
        </p:grpSpPr>
        <p:sp>
          <p:nvSpPr>
            <p:cNvPr id="6" name="Rounded Rectangle 10">
              <a:extLst>
                <a:ext uri="{FF2B5EF4-FFF2-40B4-BE49-F238E27FC236}">
                  <a16:creationId xmlns:a16="http://schemas.microsoft.com/office/drawing/2014/main" id="{810EB89A-3354-DD6F-C0BF-1517B9A27C14}"/>
                </a:ext>
              </a:extLst>
            </p:cNvPr>
            <p:cNvSpPr/>
            <p:nvPr/>
          </p:nvSpPr>
          <p:spPr>
            <a:xfrm>
              <a:off x="10286162" y="423102"/>
              <a:ext cx="1710887" cy="716155"/>
            </a:xfrm>
            <a:prstGeom prst="roundRect">
              <a:avLst/>
            </a:prstGeom>
            <a:noFill/>
            <a:ln w="9525" cap="flat" cmpd="sng" algn="ctr">
              <a:solidFill>
                <a:schemeClr val="tx2"/>
              </a:solidFill>
              <a:prstDash val="dash"/>
            </a:ln>
            <a:effectLst/>
          </p:spPr>
          <p:txBody>
            <a:bodyPr lIns="45720" tIns="18288" rIns="45720" bIns="18288"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63666A"/>
                </a:solidFill>
                <a:effectLst/>
                <a:uLnTx/>
                <a:uFillTx/>
                <a:latin typeface="Garamond"/>
                <a:ea typeface="+mn-ea"/>
                <a:cs typeface="+mn-cs"/>
              </a:endParaRPr>
            </a:p>
          </p:txBody>
        </p:sp>
        <p:sp>
          <p:nvSpPr>
            <p:cNvPr id="11" name="TextBox 10">
              <a:extLst>
                <a:ext uri="{FF2B5EF4-FFF2-40B4-BE49-F238E27FC236}">
                  <a16:creationId xmlns:a16="http://schemas.microsoft.com/office/drawing/2014/main" id="{CF563174-3105-93B6-0314-2C312D98D974}"/>
                </a:ext>
              </a:extLst>
            </p:cNvPr>
            <p:cNvSpPr txBox="1"/>
            <p:nvPr/>
          </p:nvSpPr>
          <p:spPr>
            <a:xfrm>
              <a:off x="10290114" y="435501"/>
              <a:ext cx="457582" cy="246221"/>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500"/>
                </a:spcBef>
                <a:spcAft>
                  <a:spcPts val="3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Segoe UI"/>
                  <a:ea typeface="+mn-ea"/>
                  <a:cs typeface="+mn-cs"/>
                </a:rPr>
                <a:t>Key</a:t>
              </a:r>
            </a:p>
          </p:txBody>
        </p:sp>
        <p:cxnSp>
          <p:nvCxnSpPr>
            <p:cNvPr id="14" name="Straight Connector 13">
              <a:extLst>
                <a:ext uri="{FF2B5EF4-FFF2-40B4-BE49-F238E27FC236}">
                  <a16:creationId xmlns:a16="http://schemas.microsoft.com/office/drawing/2014/main" id="{2BB80299-E365-CF53-CD04-5372A7F3D32F}"/>
                </a:ext>
              </a:extLst>
            </p:cNvPr>
            <p:cNvCxnSpPr>
              <a:cxnSpLocks/>
            </p:cNvCxnSpPr>
            <p:nvPr/>
          </p:nvCxnSpPr>
          <p:spPr>
            <a:xfrm>
              <a:off x="11715743" y="539830"/>
              <a:ext cx="182880" cy="0"/>
            </a:xfrm>
            <a:prstGeom prst="line">
              <a:avLst/>
            </a:prstGeom>
            <a:ln w="381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755748-6A85-0A52-0D2C-143E8516A600}"/>
                </a:ext>
              </a:extLst>
            </p:cNvPr>
            <p:cNvSpPr txBox="1"/>
            <p:nvPr/>
          </p:nvSpPr>
          <p:spPr>
            <a:xfrm>
              <a:off x="10556335" y="441363"/>
              <a:ext cx="1076643"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500"/>
                </a:spcBef>
                <a:spcAft>
                  <a:spcPts val="3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a:ea typeface="+mn-ea"/>
                  <a:cs typeface="+mn-cs"/>
                </a:rPr>
                <a:t>Global</a:t>
              </a:r>
            </a:p>
          </p:txBody>
        </p:sp>
        <p:cxnSp>
          <p:nvCxnSpPr>
            <p:cNvPr id="21" name="Straight Connector 20">
              <a:extLst>
                <a:ext uri="{FF2B5EF4-FFF2-40B4-BE49-F238E27FC236}">
                  <a16:creationId xmlns:a16="http://schemas.microsoft.com/office/drawing/2014/main" id="{7ECBB4CE-3D4C-E79A-3669-D2971E6F71B8}"/>
                </a:ext>
              </a:extLst>
            </p:cNvPr>
            <p:cNvCxnSpPr>
              <a:cxnSpLocks/>
            </p:cNvCxnSpPr>
            <p:nvPr/>
          </p:nvCxnSpPr>
          <p:spPr>
            <a:xfrm>
              <a:off x="11715743" y="684979"/>
              <a:ext cx="182880" cy="0"/>
            </a:xfrm>
            <a:prstGeom prst="line">
              <a:avLst/>
            </a:prstGeom>
            <a:ln w="38100">
              <a:solidFill>
                <a:schemeClr val="accent3"/>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42C59F9-4720-FC82-F160-470586E3022A}"/>
                </a:ext>
              </a:extLst>
            </p:cNvPr>
            <p:cNvSpPr txBox="1"/>
            <p:nvPr/>
          </p:nvSpPr>
          <p:spPr>
            <a:xfrm>
              <a:off x="10789078" y="586512"/>
              <a:ext cx="843900"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500"/>
                </a:spcBef>
                <a:spcAft>
                  <a:spcPts val="3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a:ea typeface="+mn-ea"/>
                  <a:cs typeface="+mn-cs"/>
                </a:rPr>
                <a:t>US</a:t>
              </a:r>
            </a:p>
          </p:txBody>
        </p:sp>
        <p:cxnSp>
          <p:nvCxnSpPr>
            <p:cNvPr id="23" name="Straight Connector 22">
              <a:extLst>
                <a:ext uri="{FF2B5EF4-FFF2-40B4-BE49-F238E27FC236}">
                  <a16:creationId xmlns:a16="http://schemas.microsoft.com/office/drawing/2014/main" id="{413B10AD-BC48-E6D0-80E9-E97748F8447F}"/>
                </a:ext>
              </a:extLst>
            </p:cNvPr>
            <p:cNvCxnSpPr>
              <a:cxnSpLocks/>
            </p:cNvCxnSpPr>
            <p:nvPr/>
          </p:nvCxnSpPr>
          <p:spPr>
            <a:xfrm>
              <a:off x="11715743" y="828868"/>
              <a:ext cx="182880" cy="0"/>
            </a:xfrm>
            <a:prstGeom prst="line">
              <a:avLst/>
            </a:prstGeom>
            <a:ln w="38100">
              <a:solidFill>
                <a:schemeClr val="accent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40CDDCC-F82E-AA68-7C4C-EB2F80A7C9B5}"/>
                </a:ext>
              </a:extLst>
            </p:cNvPr>
            <p:cNvSpPr txBox="1"/>
            <p:nvPr/>
          </p:nvSpPr>
          <p:spPr>
            <a:xfrm>
              <a:off x="10450542" y="730575"/>
              <a:ext cx="1182436" cy="215444"/>
            </a:xfrm>
            <a:prstGeom prst="rect">
              <a:avLst/>
            </a:prstGeom>
            <a:noFill/>
          </p:spPr>
          <p:txBody>
            <a:bodyPr wrap="square">
              <a:spAutoFit/>
            </a:bodyPr>
            <a:lstStyle/>
            <a:p>
              <a:pPr marL="0" marR="0" lvl="0" indent="0" algn="r" defTabSz="914400" rtl="0" eaLnBrk="1" fontAlgn="auto" latinLnBrk="0" hangingPunct="1">
                <a:lnSpc>
                  <a:spcPct val="100000"/>
                </a:lnSpc>
                <a:spcBef>
                  <a:spcPts val="500"/>
                </a:spcBef>
                <a:spcAft>
                  <a:spcPts val="3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a:ea typeface="+mn-ea"/>
                  <a:cs typeface="+mn-cs"/>
                </a:rPr>
                <a:t>International</a:t>
              </a:r>
            </a:p>
          </p:txBody>
        </p:sp>
        <p:cxnSp>
          <p:nvCxnSpPr>
            <p:cNvPr id="31" name="Straight Connector 30">
              <a:extLst>
                <a:ext uri="{FF2B5EF4-FFF2-40B4-BE49-F238E27FC236}">
                  <a16:creationId xmlns:a16="http://schemas.microsoft.com/office/drawing/2014/main" id="{BE279E27-321B-D80E-9603-D5B8E5802A25}"/>
                </a:ext>
              </a:extLst>
            </p:cNvPr>
            <p:cNvCxnSpPr>
              <a:cxnSpLocks/>
            </p:cNvCxnSpPr>
            <p:nvPr/>
          </p:nvCxnSpPr>
          <p:spPr>
            <a:xfrm>
              <a:off x="11717651" y="982629"/>
              <a:ext cx="182880" cy="0"/>
            </a:xfrm>
            <a:prstGeom prst="line">
              <a:avLst/>
            </a:prstGeom>
            <a:ln w="38100">
              <a:solidFill>
                <a:schemeClr val="accent5"/>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81C93CB-2A8A-E34B-7A02-F3B8BBD3D495}"/>
                </a:ext>
              </a:extLst>
            </p:cNvPr>
            <p:cNvSpPr txBox="1"/>
            <p:nvPr/>
          </p:nvSpPr>
          <p:spPr>
            <a:xfrm>
              <a:off x="10309495" y="880751"/>
              <a:ext cx="1316839" cy="215444"/>
            </a:xfrm>
            <a:prstGeom prst="rect">
              <a:avLst/>
            </a:prstGeom>
            <a:noFill/>
          </p:spPr>
          <p:txBody>
            <a:bodyPr wrap="square">
              <a:spAutoFit/>
            </a:bodyPr>
            <a:lstStyle>
              <a:defPPr>
                <a:defRPr lang="en-US"/>
              </a:defPPr>
              <a:lvl1pPr algn="r">
                <a:spcBef>
                  <a:spcPts val="500"/>
                </a:spcBef>
                <a:spcAft>
                  <a:spcPts val="300"/>
                </a:spcAft>
                <a:defRPr sz="800"/>
              </a:lvl1pPr>
            </a:lstStyle>
            <a:p>
              <a:pPr marL="0" marR="0" lvl="0" indent="0" algn="r" defTabSz="914400" rtl="0" eaLnBrk="1" fontAlgn="auto" latinLnBrk="0" hangingPunct="1">
                <a:lnSpc>
                  <a:spcPct val="100000"/>
                </a:lnSpc>
                <a:spcBef>
                  <a:spcPts val="500"/>
                </a:spcBef>
                <a:spcAft>
                  <a:spcPts val="3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a:ea typeface="+mn-ea"/>
                  <a:cs typeface="+mn-cs"/>
                </a:rPr>
                <a:t>Region Specific</a:t>
              </a:r>
            </a:p>
          </p:txBody>
        </p:sp>
      </p:grpSp>
      <p:sp>
        <p:nvSpPr>
          <p:cNvPr id="34" name="Star: 5 Points 33">
            <a:extLst>
              <a:ext uri="{FF2B5EF4-FFF2-40B4-BE49-F238E27FC236}">
                <a16:creationId xmlns:a16="http://schemas.microsoft.com/office/drawing/2014/main" id="{247FCC57-EF72-4642-8C43-A141830C7004}"/>
              </a:ext>
            </a:extLst>
          </p:cNvPr>
          <p:cNvSpPr/>
          <p:nvPr/>
        </p:nvSpPr>
        <p:spPr bwMode="gray">
          <a:xfrm flipH="1">
            <a:off x="10262251" y="395005"/>
            <a:ext cx="182880" cy="182880"/>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742539ED-6730-5A6E-329B-5E472329720C}"/>
              </a:ext>
            </a:extLst>
          </p:cNvPr>
          <p:cNvSpPr txBox="1"/>
          <p:nvPr/>
        </p:nvSpPr>
        <p:spPr>
          <a:xfrm>
            <a:off x="9716981" y="392760"/>
            <a:ext cx="548640" cy="215444"/>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500"/>
              </a:spcBef>
              <a:spcAft>
                <a:spcPts val="3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Go-live</a:t>
            </a:r>
          </a:p>
        </p:txBody>
      </p:sp>
      <p:cxnSp>
        <p:nvCxnSpPr>
          <p:cNvPr id="470" name="Straight Connector 469">
            <a:extLst>
              <a:ext uri="{FF2B5EF4-FFF2-40B4-BE49-F238E27FC236}">
                <a16:creationId xmlns:a16="http://schemas.microsoft.com/office/drawing/2014/main" id="{9D1057C1-B030-BD0F-D633-8708B0AB0E12}"/>
              </a:ext>
            </a:extLst>
          </p:cNvPr>
          <p:cNvCxnSpPr>
            <a:cxnSpLocks/>
          </p:cNvCxnSpPr>
          <p:nvPr/>
        </p:nvCxnSpPr>
        <p:spPr>
          <a:xfrm>
            <a:off x="3029832" y="3745343"/>
            <a:ext cx="1039964" cy="2294"/>
          </a:xfrm>
          <a:prstGeom prst="line">
            <a:avLst/>
          </a:prstGeom>
          <a:ln w="38100">
            <a:solidFill>
              <a:schemeClr val="accent1"/>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A31AC6BA-C766-7A8A-3E1A-53949BA63B07}"/>
              </a:ext>
            </a:extLst>
          </p:cNvPr>
          <p:cNvSpPr txBox="1"/>
          <p:nvPr/>
        </p:nvSpPr>
        <p:spPr>
          <a:xfrm>
            <a:off x="1297662" y="1997428"/>
            <a:ext cx="1373382" cy="107722"/>
          </a:xfrm>
          <a:prstGeom prst="rect">
            <a:avLst/>
          </a:prstGeom>
          <a:solidFill>
            <a:schemeClr val="tx2">
              <a:lumMod val="20000"/>
              <a:lumOff val="80000"/>
            </a:schemeClr>
          </a:solid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Core HR &amp; Payroll (MENA)</a:t>
            </a:r>
          </a:p>
        </p:txBody>
      </p:sp>
      <p:cxnSp>
        <p:nvCxnSpPr>
          <p:cNvPr id="222" name="Straight Connector 221">
            <a:extLst>
              <a:ext uri="{FF2B5EF4-FFF2-40B4-BE49-F238E27FC236}">
                <a16:creationId xmlns:a16="http://schemas.microsoft.com/office/drawing/2014/main" id="{476161DE-C7B6-2891-FAEA-05F30F41B345}"/>
              </a:ext>
            </a:extLst>
          </p:cNvPr>
          <p:cNvCxnSpPr>
            <a:cxnSpLocks/>
          </p:cNvCxnSpPr>
          <p:nvPr/>
        </p:nvCxnSpPr>
        <p:spPr>
          <a:xfrm>
            <a:off x="1053077" y="2130938"/>
            <a:ext cx="1806996" cy="0"/>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0CA06E-54F5-4F18-924B-A765BE32C3F7}"/>
              </a:ext>
            </a:extLst>
          </p:cNvPr>
          <p:cNvSpPr txBox="1"/>
          <p:nvPr/>
        </p:nvSpPr>
        <p:spPr>
          <a:xfrm>
            <a:off x="3815937" y="2066898"/>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224" name="Straight Connector 223">
            <a:extLst>
              <a:ext uri="{FF2B5EF4-FFF2-40B4-BE49-F238E27FC236}">
                <a16:creationId xmlns:a16="http://schemas.microsoft.com/office/drawing/2014/main" id="{0BFEE2FF-3E74-B163-EEF6-06B15954A3D8}"/>
              </a:ext>
            </a:extLst>
          </p:cNvPr>
          <p:cNvCxnSpPr>
            <a:cxnSpLocks/>
            <a:endCxn id="490" idx="1"/>
          </p:cNvCxnSpPr>
          <p:nvPr/>
        </p:nvCxnSpPr>
        <p:spPr>
          <a:xfrm flipV="1">
            <a:off x="2705789" y="2117774"/>
            <a:ext cx="947705" cy="13164"/>
          </a:xfrm>
          <a:prstGeom prst="line">
            <a:avLst/>
          </a:prstGeom>
          <a:ln w="38100">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2" name="Rectangle 231">
            <a:extLst>
              <a:ext uri="{FF2B5EF4-FFF2-40B4-BE49-F238E27FC236}">
                <a16:creationId xmlns:a16="http://schemas.microsoft.com/office/drawing/2014/main" id="{358858FE-C2E6-A454-30B0-CA20CFA53757}"/>
              </a:ext>
            </a:extLst>
          </p:cNvPr>
          <p:cNvSpPr/>
          <p:nvPr/>
        </p:nvSpPr>
        <p:spPr>
          <a:xfrm>
            <a:off x="3001756" y="3536630"/>
            <a:ext cx="1281968" cy="4571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Pre-Implementation Activities (with delivery partner)</a:t>
            </a:r>
          </a:p>
        </p:txBody>
      </p:sp>
      <p:sp>
        <p:nvSpPr>
          <p:cNvPr id="236" name="Rectangle 235">
            <a:extLst>
              <a:ext uri="{FF2B5EF4-FFF2-40B4-BE49-F238E27FC236}">
                <a16:creationId xmlns:a16="http://schemas.microsoft.com/office/drawing/2014/main" id="{2A9410CA-6998-E625-0B7C-ACD456862663}"/>
              </a:ext>
            </a:extLst>
          </p:cNvPr>
          <p:cNvSpPr/>
          <p:nvPr/>
        </p:nvSpPr>
        <p:spPr>
          <a:xfrm>
            <a:off x="1048627" y="5855929"/>
            <a:ext cx="11074220" cy="73984"/>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Change Management Strategy &amp; Execution</a:t>
            </a:r>
          </a:p>
        </p:txBody>
      </p:sp>
      <p:cxnSp>
        <p:nvCxnSpPr>
          <p:cNvPr id="4" name="Straight Connector 3">
            <a:extLst>
              <a:ext uri="{FF2B5EF4-FFF2-40B4-BE49-F238E27FC236}">
                <a16:creationId xmlns:a16="http://schemas.microsoft.com/office/drawing/2014/main" id="{F318997A-8B9B-5C32-1E4D-6A7D45A9DE2D}"/>
              </a:ext>
            </a:extLst>
          </p:cNvPr>
          <p:cNvCxnSpPr>
            <a:cxnSpLocks/>
          </p:cNvCxnSpPr>
          <p:nvPr/>
        </p:nvCxnSpPr>
        <p:spPr>
          <a:xfrm>
            <a:off x="1032140" y="3426379"/>
            <a:ext cx="1908775" cy="3336"/>
          </a:xfrm>
          <a:prstGeom prst="line">
            <a:avLst/>
          </a:prstGeom>
          <a:ln w="38100">
            <a:solidFill>
              <a:schemeClr val="accent1"/>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A6C6A2F-1A54-AE93-91E4-F194F5419AC2}"/>
              </a:ext>
            </a:extLst>
          </p:cNvPr>
          <p:cNvSpPr/>
          <p:nvPr/>
        </p:nvSpPr>
        <p:spPr>
          <a:xfrm>
            <a:off x="1065414" y="3255474"/>
            <a:ext cx="1783654" cy="12444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Lockton internal pre-implementation</a:t>
            </a:r>
          </a:p>
        </p:txBody>
      </p:sp>
      <p:cxnSp>
        <p:nvCxnSpPr>
          <p:cNvPr id="17" name="Straight Connector 16">
            <a:extLst>
              <a:ext uri="{FF2B5EF4-FFF2-40B4-BE49-F238E27FC236}">
                <a16:creationId xmlns:a16="http://schemas.microsoft.com/office/drawing/2014/main" id="{5CA8A12B-391E-9E77-4131-51B54525BF86}"/>
              </a:ext>
            </a:extLst>
          </p:cNvPr>
          <p:cNvCxnSpPr>
            <a:cxnSpLocks/>
          </p:cNvCxnSpPr>
          <p:nvPr/>
        </p:nvCxnSpPr>
        <p:spPr>
          <a:xfrm flipV="1">
            <a:off x="1065414" y="2391033"/>
            <a:ext cx="3318341" cy="13822"/>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pic>
        <p:nvPicPr>
          <p:cNvPr id="18" name="Graphic 17" descr="Diamond Suit with solid fill">
            <a:extLst>
              <a:ext uri="{FF2B5EF4-FFF2-40B4-BE49-F238E27FC236}">
                <a16:creationId xmlns:a16="http://schemas.microsoft.com/office/drawing/2014/main" id="{A3AC8E1B-4DE9-BCFE-CC27-5B30010289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9675" y="2299371"/>
            <a:ext cx="182880" cy="166043"/>
          </a:xfrm>
          <a:prstGeom prst="rect">
            <a:avLst/>
          </a:prstGeom>
        </p:spPr>
      </p:pic>
      <p:sp>
        <p:nvSpPr>
          <p:cNvPr id="19" name="TextBox 18">
            <a:extLst>
              <a:ext uri="{FF2B5EF4-FFF2-40B4-BE49-F238E27FC236}">
                <a16:creationId xmlns:a16="http://schemas.microsoft.com/office/drawing/2014/main" id="{25655C09-DB28-81FF-A48B-33B70C560707}"/>
              </a:ext>
            </a:extLst>
          </p:cNvPr>
          <p:cNvSpPr txBox="1"/>
          <p:nvPr/>
        </p:nvSpPr>
        <p:spPr>
          <a:xfrm>
            <a:off x="5116076" y="2319944"/>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sp>
        <p:nvSpPr>
          <p:cNvPr id="32" name="Rectangle 31">
            <a:extLst>
              <a:ext uri="{FF2B5EF4-FFF2-40B4-BE49-F238E27FC236}">
                <a16:creationId xmlns:a16="http://schemas.microsoft.com/office/drawing/2014/main" id="{13BF8110-292C-6034-CB43-D5598E4EA291}"/>
              </a:ext>
            </a:extLst>
          </p:cNvPr>
          <p:cNvSpPr/>
          <p:nvPr/>
        </p:nvSpPr>
        <p:spPr>
          <a:xfrm>
            <a:off x="1058191" y="2217953"/>
            <a:ext cx="3287377" cy="7597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Global People data hub &amp; analytics (HIVE)</a:t>
            </a:r>
          </a:p>
        </p:txBody>
      </p:sp>
      <p:grpSp>
        <p:nvGrpSpPr>
          <p:cNvPr id="7" name="Group 6">
            <a:extLst>
              <a:ext uri="{FF2B5EF4-FFF2-40B4-BE49-F238E27FC236}">
                <a16:creationId xmlns:a16="http://schemas.microsoft.com/office/drawing/2014/main" id="{AAA121EE-9AD7-9E52-1EFA-3C6DE42D8F7F}"/>
              </a:ext>
            </a:extLst>
          </p:cNvPr>
          <p:cNvGrpSpPr/>
          <p:nvPr/>
        </p:nvGrpSpPr>
        <p:grpSpPr>
          <a:xfrm>
            <a:off x="885816" y="1665702"/>
            <a:ext cx="11102379" cy="317923"/>
            <a:chOff x="885816" y="1823958"/>
            <a:chExt cx="11102379" cy="317923"/>
          </a:xfrm>
        </p:grpSpPr>
        <p:cxnSp>
          <p:nvCxnSpPr>
            <p:cNvPr id="201" name="Straight Connector 200">
              <a:extLst>
                <a:ext uri="{FF2B5EF4-FFF2-40B4-BE49-F238E27FC236}">
                  <a16:creationId xmlns:a16="http://schemas.microsoft.com/office/drawing/2014/main" id="{A06F6EB1-7727-4409-0613-F19C9D5BCB42}"/>
                </a:ext>
              </a:extLst>
            </p:cNvPr>
            <p:cNvCxnSpPr>
              <a:cxnSpLocks/>
            </p:cNvCxnSpPr>
            <p:nvPr/>
          </p:nvCxnSpPr>
          <p:spPr>
            <a:xfrm>
              <a:off x="2417777" y="1873976"/>
              <a:ext cx="233728" cy="0"/>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E8E71D5A-E86E-FD9E-C4CC-D16410417947}"/>
                </a:ext>
              </a:extLst>
            </p:cNvPr>
            <p:cNvSpPr/>
            <p:nvPr/>
          </p:nvSpPr>
          <p:spPr>
            <a:xfrm>
              <a:off x="2417777" y="1957696"/>
              <a:ext cx="441874" cy="13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US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214" name="Straight Connector 213">
              <a:extLst>
                <a:ext uri="{FF2B5EF4-FFF2-40B4-BE49-F238E27FC236}">
                  <a16:creationId xmlns:a16="http://schemas.microsoft.com/office/drawing/2014/main" id="{1BB1DF17-F357-C780-3304-603CE35BCC71}"/>
                </a:ext>
              </a:extLst>
            </p:cNvPr>
            <p:cNvCxnSpPr>
              <a:cxnSpLocks/>
            </p:cNvCxnSpPr>
            <p:nvPr/>
          </p:nvCxnSpPr>
          <p:spPr>
            <a:xfrm>
              <a:off x="885816" y="1869466"/>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C10D94D0-7E9E-E139-632C-4A18B4D1CA1A}"/>
                </a:ext>
              </a:extLst>
            </p:cNvPr>
            <p:cNvSpPr/>
            <p:nvPr/>
          </p:nvSpPr>
          <p:spPr>
            <a:xfrm>
              <a:off x="898268" y="1940547"/>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sp>
          <p:nvSpPr>
            <p:cNvPr id="216" name="Oval 215">
              <a:extLst>
                <a:ext uri="{FF2B5EF4-FFF2-40B4-BE49-F238E27FC236}">
                  <a16:creationId xmlns:a16="http://schemas.microsoft.com/office/drawing/2014/main" id="{8E446525-1239-9E8F-A60E-CCF9BCCEDA1C}"/>
                </a:ext>
              </a:extLst>
            </p:cNvPr>
            <p:cNvSpPr/>
            <p:nvPr/>
          </p:nvSpPr>
          <p:spPr>
            <a:xfrm>
              <a:off x="1786613" y="1825467"/>
              <a:ext cx="77368" cy="9261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40873408-1CC7-1488-675C-C9E850F8CF6F}"/>
                </a:ext>
              </a:extLst>
            </p:cNvPr>
            <p:cNvSpPr/>
            <p:nvPr/>
          </p:nvSpPr>
          <p:spPr>
            <a:xfrm>
              <a:off x="1636374" y="1933460"/>
              <a:ext cx="547743" cy="18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Global Bonus Payout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219" name="Straight Connector 218">
              <a:extLst>
                <a:ext uri="{FF2B5EF4-FFF2-40B4-BE49-F238E27FC236}">
                  <a16:creationId xmlns:a16="http://schemas.microsoft.com/office/drawing/2014/main" id="{34403420-858B-459D-5E92-1ADE7986C0D5}"/>
                </a:ext>
              </a:extLst>
            </p:cNvPr>
            <p:cNvCxnSpPr>
              <a:cxnSpLocks/>
            </p:cNvCxnSpPr>
            <p:nvPr/>
          </p:nvCxnSpPr>
          <p:spPr>
            <a:xfrm flipV="1">
              <a:off x="1350301" y="1863293"/>
              <a:ext cx="238779" cy="2988"/>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E997169A-49D2-C12D-785E-89B5DBD4740F}"/>
                </a:ext>
              </a:extLst>
            </p:cNvPr>
            <p:cNvSpPr/>
            <p:nvPr/>
          </p:nvSpPr>
          <p:spPr>
            <a:xfrm>
              <a:off x="1138238" y="1948717"/>
              <a:ext cx="648375" cy="154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UK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751BCCA5-EE26-870B-A990-4F92367DE0A7}"/>
                </a:ext>
              </a:extLst>
            </p:cNvPr>
            <p:cNvCxnSpPr>
              <a:cxnSpLocks/>
            </p:cNvCxnSpPr>
            <p:nvPr/>
          </p:nvCxnSpPr>
          <p:spPr>
            <a:xfrm>
              <a:off x="3039589" y="1868401"/>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037EAC3-F954-65FB-0877-E5CC58F65605}"/>
                </a:ext>
              </a:extLst>
            </p:cNvPr>
            <p:cNvSpPr/>
            <p:nvPr/>
          </p:nvSpPr>
          <p:spPr>
            <a:xfrm>
              <a:off x="2974785" y="1939198"/>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sp>
          <p:nvSpPr>
            <p:cNvPr id="60" name="Oval 59">
              <a:extLst>
                <a:ext uri="{FF2B5EF4-FFF2-40B4-BE49-F238E27FC236}">
                  <a16:creationId xmlns:a16="http://schemas.microsoft.com/office/drawing/2014/main" id="{4BDA5B4A-61A4-4FC3-8C16-9962CE0E2BEB}"/>
                </a:ext>
              </a:extLst>
            </p:cNvPr>
            <p:cNvSpPr/>
            <p:nvPr/>
          </p:nvSpPr>
          <p:spPr>
            <a:xfrm>
              <a:off x="3915644" y="1833194"/>
              <a:ext cx="77368" cy="9261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31C3E9F7-501E-EFF3-F8BD-C875B52E1902}"/>
                </a:ext>
              </a:extLst>
            </p:cNvPr>
            <p:cNvSpPr/>
            <p:nvPr/>
          </p:nvSpPr>
          <p:spPr>
            <a:xfrm>
              <a:off x="3783156" y="1947246"/>
              <a:ext cx="547743" cy="18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Global Bonus Payout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62" name="Straight Connector 61">
              <a:extLst>
                <a:ext uri="{FF2B5EF4-FFF2-40B4-BE49-F238E27FC236}">
                  <a16:creationId xmlns:a16="http://schemas.microsoft.com/office/drawing/2014/main" id="{4C97D0F1-A126-BC08-2E48-D07CB0B2C0A0}"/>
                </a:ext>
              </a:extLst>
            </p:cNvPr>
            <p:cNvCxnSpPr>
              <a:cxnSpLocks/>
            </p:cNvCxnSpPr>
            <p:nvPr/>
          </p:nvCxnSpPr>
          <p:spPr>
            <a:xfrm flipV="1">
              <a:off x="3504074" y="1862228"/>
              <a:ext cx="238779" cy="2988"/>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C0713EB-B9ED-EECB-0A13-E14ADB942CE6}"/>
                </a:ext>
              </a:extLst>
            </p:cNvPr>
            <p:cNvSpPr/>
            <p:nvPr/>
          </p:nvSpPr>
          <p:spPr>
            <a:xfrm>
              <a:off x="3408217" y="1953238"/>
              <a:ext cx="430491" cy="1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UK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48" name="Straight Connector 447">
              <a:extLst>
                <a:ext uri="{FF2B5EF4-FFF2-40B4-BE49-F238E27FC236}">
                  <a16:creationId xmlns:a16="http://schemas.microsoft.com/office/drawing/2014/main" id="{79BC3AC3-C241-9825-673F-891CD644355A}"/>
                </a:ext>
              </a:extLst>
            </p:cNvPr>
            <p:cNvCxnSpPr>
              <a:cxnSpLocks/>
            </p:cNvCxnSpPr>
            <p:nvPr/>
          </p:nvCxnSpPr>
          <p:spPr>
            <a:xfrm>
              <a:off x="4550117" y="1879178"/>
              <a:ext cx="233728" cy="0"/>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23846816-D3DA-4F34-CBED-E994CD0AAFA1}"/>
                </a:ext>
              </a:extLst>
            </p:cNvPr>
            <p:cNvSpPr/>
            <p:nvPr/>
          </p:nvSpPr>
          <p:spPr>
            <a:xfrm>
              <a:off x="4550117" y="1962898"/>
              <a:ext cx="441874" cy="13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US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50" name="Straight Connector 449">
              <a:extLst>
                <a:ext uri="{FF2B5EF4-FFF2-40B4-BE49-F238E27FC236}">
                  <a16:creationId xmlns:a16="http://schemas.microsoft.com/office/drawing/2014/main" id="{EDC5501E-7CA8-F0EF-5E76-8A05238EACF9}"/>
                </a:ext>
              </a:extLst>
            </p:cNvPr>
            <p:cNvCxnSpPr>
              <a:cxnSpLocks/>
            </p:cNvCxnSpPr>
            <p:nvPr/>
          </p:nvCxnSpPr>
          <p:spPr>
            <a:xfrm>
              <a:off x="5171929" y="1873603"/>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52" name="Rectangle 451">
              <a:extLst>
                <a:ext uri="{FF2B5EF4-FFF2-40B4-BE49-F238E27FC236}">
                  <a16:creationId xmlns:a16="http://schemas.microsoft.com/office/drawing/2014/main" id="{E63C5BA0-EE82-C7E7-E644-DD7480DBA264}"/>
                </a:ext>
              </a:extLst>
            </p:cNvPr>
            <p:cNvSpPr/>
            <p:nvPr/>
          </p:nvSpPr>
          <p:spPr>
            <a:xfrm>
              <a:off x="5107125" y="1944400"/>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sp>
          <p:nvSpPr>
            <p:cNvPr id="453" name="Oval 452">
              <a:extLst>
                <a:ext uri="{FF2B5EF4-FFF2-40B4-BE49-F238E27FC236}">
                  <a16:creationId xmlns:a16="http://schemas.microsoft.com/office/drawing/2014/main" id="{E136D598-95A0-80C9-C677-F0F5E542D5B6}"/>
                </a:ext>
              </a:extLst>
            </p:cNvPr>
            <p:cNvSpPr/>
            <p:nvPr/>
          </p:nvSpPr>
          <p:spPr>
            <a:xfrm>
              <a:off x="6047984" y="1838396"/>
              <a:ext cx="77368" cy="9261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Rectangle 453">
              <a:extLst>
                <a:ext uri="{FF2B5EF4-FFF2-40B4-BE49-F238E27FC236}">
                  <a16:creationId xmlns:a16="http://schemas.microsoft.com/office/drawing/2014/main" id="{42360F9B-5B12-287E-B6EF-57CF063DABE6}"/>
                </a:ext>
              </a:extLst>
            </p:cNvPr>
            <p:cNvSpPr/>
            <p:nvPr/>
          </p:nvSpPr>
          <p:spPr>
            <a:xfrm>
              <a:off x="5915496" y="1952448"/>
              <a:ext cx="547743" cy="18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Global Bonus Payout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55" name="Straight Connector 454">
              <a:extLst>
                <a:ext uri="{FF2B5EF4-FFF2-40B4-BE49-F238E27FC236}">
                  <a16:creationId xmlns:a16="http://schemas.microsoft.com/office/drawing/2014/main" id="{769E34B4-2A14-0292-8D6F-8BECB93D84B2}"/>
                </a:ext>
              </a:extLst>
            </p:cNvPr>
            <p:cNvCxnSpPr>
              <a:cxnSpLocks/>
            </p:cNvCxnSpPr>
            <p:nvPr/>
          </p:nvCxnSpPr>
          <p:spPr>
            <a:xfrm flipV="1">
              <a:off x="5636414" y="1867430"/>
              <a:ext cx="238779" cy="2988"/>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56" name="Rectangle 455">
              <a:extLst>
                <a:ext uri="{FF2B5EF4-FFF2-40B4-BE49-F238E27FC236}">
                  <a16:creationId xmlns:a16="http://schemas.microsoft.com/office/drawing/2014/main" id="{B63053D3-38B2-9C06-1464-AD1066551824}"/>
                </a:ext>
              </a:extLst>
            </p:cNvPr>
            <p:cNvSpPr/>
            <p:nvPr/>
          </p:nvSpPr>
          <p:spPr>
            <a:xfrm>
              <a:off x="5540557" y="1958440"/>
              <a:ext cx="430491" cy="1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UK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57" name="Straight Connector 456">
              <a:extLst>
                <a:ext uri="{FF2B5EF4-FFF2-40B4-BE49-F238E27FC236}">
                  <a16:creationId xmlns:a16="http://schemas.microsoft.com/office/drawing/2014/main" id="{4B2CB640-6C0A-CC99-36EF-4D3BAE21CEE7}"/>
                </a:ext>
              </a:extLst>
            </p:cNvPr>
            <p:cNvCxnSpPr>
              <a:cxnSpLocks/>
            </p:cNvCxnSpPr>
            <p:nvPr/>
          </p:nvCxnSpPr>
          <p:spPr>
            <a:xfrm>
              <a:off x="6689676" y="1872788"/>
              <a:ext cx="233728" cy="0"/>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59" name="Rectangle 458">
              <a:extLst>
                <a:ext uri="{FF2B5EF4-FFF2-40B4-BE49-F238E27FC236}">
                  <a16:creationId xmlns:a16="http://schemas.microsoft.com/office/drawing/2014/main" id="{A6609B7B-4DBA-0685-8D24-AB31B1FCE6F0}"/>
                </a:ext>
              </a:extLst>
            </p:cNvPr>
            <p:cNvSpPr/>
            <p:nvPr/>
          </p:nvSpPr>
          <p:spPr>
            <a:xfrm>
              <a:off x="6689676" y="1956508"/>
              <a:ext cx="441874" cy="13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US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60" name="Straight Connector 459">
              <a:extLst>
                <a:ext uri="{FF2B5EF4-FFF2-40B4-BE49-F238E27FC236}">
                  <a16:creationId xmlns:a16="http://schemas.microsoft.com/office/drawing/2014/main" id="{3470E9B0-0FA4-E4C6-7585-E10A95BBA6C1}"/>
                </a:ext>
              </a:extLst>
            </p:cNvPr>
            <p:cNvCxnSpPr>
              <a:cxnSpLocks/>
            </p:cNvCxnSpPr>
            <p:nvPr/>
          </p:nvCxnSpPr>
          <p:spPr>
            <a:xfrm>
              <a:off x="7311488" y="1867213"/>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61" name="Rectangle 460">
              <a:extLst>
                <a:ext uri="{FF2B5EF4-FFF2-40B4-BE49-F238E27FC236}">
                  <a16:creationId xmlns:a16="http://schemas.microsoft.com/office/drawing/2014/main" id="{99A0A3B3-02E2-4A6D-2BE2-C712B373A068}"/>
                </a:ext>
              </a:extLst>
            </p:cNvPr>
            <p:cNvSpPr/>
            <p:nvPr/>
          </p:nvSpPr>
          <p:spPr>
            <a:xfrm>
              <a:off x="7246684" y="1938010"/>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sp>
          <p:nvSpPr>
            <p:cNvPr id="463" name="Oval 462">
              <a:extLst>
                <a:ext uri="{FF2B5EF4-FFF2-40B4-BE49-F238E27FC236}">
                  <a16:creationId xmlns:a16="http://schemas.microsoft.com/office/drawing/2014/main" id="{26427ADC-6476-34BF-37E5-CADCE472E0B4}"/>
                </a:ext>
              </a:extLst>
            </p:cNvPr>
            <p:cNvSpPr/>
            <p:nvPr/>
          </p:nvSpPr>
          <p:spPr>
            <a:xfrm>
              <a:off x="8187543" y="1832006"/>
              <a:ext cx="77368" cy="9261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Rectangle 463">
              <a:extLst>
                <a:ext uri="{FF2B5EF4-FFF2-40B4-BE49-F238E27FC236}">
                  <a16:creationId xmlns:a16="http://schemas.microsoft.com/office/drawing/2014/main" id="{0F1C6C68-EFD7-B9D1-478F-4CD2295F0027}"/>
                </a:ext>
              </a:extLst>
            </p:cNvPr>
            <p:cNvSpPr/>
            <p:nvPr/>
          </p:nvSpPr>
          <p:spPr>
            <a:xfrm>
              <a:off x="8055055" y="1946058"/>
              <a:ext cx="547743" cy="18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Global Bonus Payout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67" name="Straight Connector 466">
              <a:extLst>
                <a:ext uri="{FF2B5EF4-FFF2-40B4-BE49-F238E27FC236}">
                  <a16:creationId xmlns:a16="http://schemas.microsoft.com/office/drawing/2014/main" id="{00879BD0-7B37-39C9-1307-9A34AB41972C}"/>
                </a:ext>
              </a:extLst>
            </p:cNvPr>
            <p:cNvCxnSpPr>
              <a:cxnSpLocks/>
            </p:cNvCxnSpPr>
            <p:nvPr/>
          </p:nvCxnSpPr>
          <p:spPr>
            <a:xfrm flipV="1">
              <a:off x="7775973" y="1861040"/>
              <a:ext cx="238779" cy="2988"/>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69" name="Rectangle 468">
              <a:extLst>
                <a:ext uri="{FF2B5EF4-FFF2-40B4-BE49-F238E27FC236}">
                  <a16:creationId xmlns:a16="http://schemas.microsoft.com/office/drawing/2014/main" id="{BBAC7F17-7D45-8BB1-544E-9A0C452805FD}"/>
                </a:ext>
              </a:extLst>
            </p:cNvPr>
            <p:cNvSpPr/>
            <p:nvPr/>
          </p:nvSpPr>
          <p:spPr>
            <a:xfrm>
              <a:off x="7680116" y="1952050"/>
              <a:ext cx="430491" cy="1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UK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72" name="Straight Connector 471">
              <a:extLst>
                <a:ext uri="{FF2B5EF4-FFF2-40B4-BE49-F238E27FC236}">
                  <a16:creationId xmlns:a16="http://schemas.microsoft.com/office/drawing/2014/main" id="{C59021BE-5112-2A80-2C81-6D4A07E4AC6C}"/>
                </a:ext>
              </a:extLst>
            </p:cNvPr>
            <p:cNvCxnSpPr>
              <a:cxnSpLocks/>
            </p:cNvCxnSpPr>
            <p:nvPr/>
          </p:nvCxnSpPr>
          <p:spPr>
            <a:xfrm>
              <a:off x="8830767" y="1864740"/>
              <a:ext cx="233728" cy="0"/>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77C77B0E-EE30-9795-78E8-3A79F24D9B6D}"/>
                </a:ext>
              </a:extLst>
            </p:cNvPr>
            <p:cNvSpPr/>
            <p:nvPr/>
          </p:nvSpPr>
          <p:spPr>
            <a:xfrm>
              <a:off x="8830767" y="1948460"/>
              <a:ext cx="441874" cy="13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US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74" name="Straight Connector 473">
              <a:extLst>
                <a:ext uri="{FF2B5EF4-FFF2-40B4-BE49-F238E27FC236}">
                  <a16:creationId xmlns:a16="http://schemas.microsoft.com/office/drawing/2014/main" id="{795D88C7-C7B5-9310-122F-D660133839C7}"/>
                </a:ext>
              </a:extLst>
            </p:cNvPr>
            <p:cNvCxnSpPr>
              <a:cxnSpLocks/>
            </p:cNvCxnSpPr>
            <p:nvPr/>
          </p:nvCxnSpPr>
          <p:spPr>
            <a:xfrm>
              <a:off x="9452579" y="1859165"/>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75" name="Rectangle 474">
              <a:extLst>
                <a:ext uri="{FF2B5EF4-FFF2-40B4-BE49-F238E27FC236}">
                  <a16:creationId xmlns:a16="http://schemas.microsoft.com/office/drawing/2014/main" id="{F3D9F244-7BE1-5AB6-AAC6-FBBDB74878FA}"/>
                </a:ext>
              </a:extLst>
            </p:cNvPr>
            <p:cNvSpPr/>
            <p:nvPr/>
          </p:nvSpPr>
          <p:spPr>
            <a:xfrm>
              <a:off x="9387775" y="1929962"/>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sp>
          <p:nvSpPr>
            <p:cNvPr id="476" name="Oval 475">
              <a:extLst>
                <a:ext uri="{FF2B5EF4-FFF2-40B4-BE49-F238E27FC236}">
                  <a16:creationId xmlns:a16="http://schemas.microsoft.com/office/drawing/2014/main" id="{65CF1554-5898-E03B-A7ED-AA66908FEF59}"/>
                </a:ext>
              </a:extLst>
            </p:cNvPr>
            <p:cNvSpPr/>
            <p:nvPr/>
          </p:nvSpPr>
          <p:spPr>
            <a:xfrm>
              <a:off x="10328634" y="1823958"/>
              <a:ext cx="77368" cy="9261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2C76CAF-8818-2EAA-F8D8-B977A838EC32}"/>
                </a:ext>
              </a:extLst>
            </p:cNvPr>
            <p:cNvSpPr/>
            <p:nvPr/>
          </p:nvSpPr>
          <p:spPr>
            <a:xfrm>
              <a:off x="10196146" y="1938010"/>
              <a:ext cx="547743" cy="18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Global Bonus Payout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78" name="Straight Connector 477">
              <a:extLst>
                <a:ext uri="{FF2B5EF4-FFF2-40B4-BE49-F238E27FC236}">
                  <a16:creationId xmlns:a16="http://schemas.microsoft.com/office/drawing/2014/main" id="{5C6A4B49-9A2D-6C7B-3385-A39FE426A4AB}"/>
                </a:ext>
              </a:extLst>
            </p:cNvPr>
            <p:cNvCxnSpPr>
              <a:cxnSpLocks/>
            </p:cNvCxnSpPr>
            <p:nvPr/>
          </p:nvCxnSpPr>
          <p:spPr>
            <a:xfrm flipV="1">
              <a:off x="9917064" y="1852992"/>
              <a:ext cx="238779" cy="2988"/>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79" name="Rectangle 478">
              <a:extLst>
                <a:ext uri="{FF2B5EF4-FFF2-40B4-BE49-F238E27FC236}">
                  <a16:creationId xmlns:a16="http://schemas.microsoft.com/office/drawing/2014/main" id="{85168454-23F6-C4AA-6252-840B60DAC5A2}"/>
                </a:ext>
              </a:extLst>
            </p:cNvPr>
            <p:cNvSpPr/>
            <p:nvPr/>
          </p:nvSpPr>
          <p:spPr>
            <a:xfrm>
              <a:off x="9821207" y="1944002"/>
              <a:ext cx="430491" cy="1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UK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80" name="Straight Connector 479">
              <a:extLst>
                <a:ext uri="{FF2B5EF4-FFF2-40B4-BE49-F238E27FC236}">
                  <a16:creationId xmlns:a16="http://schemas.microsoft.com/office/drawing/2014/main" id="{DA15C961-F036-BB19-5E07-FDB5BFE138D8}"/>
                </a:ext>
              </a:extLst>
            </p:cNvPr>
            <p:cNvCxnSpPr>
              <a:cxnSpLocks/>
            </p:cNvCxnSpPr>
            <p:nvPr/>
          </p:nvCxnSpPr>
          <p:spPr>
            <a:xfrm>
              <a:off x="11000696" y="1865457"/>
              <a:ext cx="233728" cy="0"/>
            </a:xfrm>
            <a:prstGeom prst="line">
              <a:avLst/>
            </a:prstGeom>
            <a:ln w="38100">
              <a:solidFill>
                <a:schemeClr val="accent3"/>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81" name="Rectangle 480">
              <a:extLst>
                <a:ext uri="{FF2B5EF4-FFF2-40B4-BE49-F238E27FC236}">
                  <a16:creationId xmlns:a16="http://schemas.microsoft.com/office/drawing/2014/main" id="{89A78302-858A-AD08-01F9-3BB16C8ADFE0}"/>
                </a:ext>
              </a:extLst>
            </p:cNvPr>
            <p:cNvSpPr/>
            <p:nvPr/>
          </p:nvSpPr>
          <p:spPr>
            <a:xfrm>
              <a:off x="11000696" y="1949177"/>
              <a:ext cx="441874" cy="13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US Open Enrolment</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482" name="Straight Connector 481">
              <a:extLst>
                <a:ext uri="{FF2B5EF4-FFF2-40B4-BE49-F238E27FC236}">
                  <a16:creationId xmlns:a16="http://schemas.microsoft.com/office/drawing/2014/main" id="{558513CD-C82A-2871-41CF-9A0D119A806F}"/>
                </a:ext>
              </a:extLst>
            </p:cNvPr>
            <p:cNvCxnSpPr>
              <a:cxnSpLocks/>
            </p:cNvCxnSpPr>
            <p:nvPr/>
          </p:nvCxnSpPr>
          <p:spPr>
            <a:xfrm>
              <a:off x="11622508" y="1859882"/>
              <a:ext cx="33452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00F6EE63-E476-0C1E-3023-A030596075EF}"/>
                </a:ext>
              </a:extLst>
            </p:cNvPr>
            <p:cNvSpPr/>
            <p:nvPr/>
          </p:nvSpPr>
          <p:spPr>
            <a:xfrm>
              <a:off x="11557704" y="1930679"/>
              <a:ext cx="430491" cy="197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Segoe UI"/>
                  <a:ea typeface="+mn-ea"/>
                  <a:cs typeface="+mn-cs"/>
                </a:rPr>
                <a:t>Fiscal Year End Activities</a:t>
              </a:r>
              <a:endParaRPr kumimoji="0" lang="en-GB" sz="600" b="0" i="0" u="none" strike="noStrike" kern="1200" cap="none" spc="0" normalizeH="0" baseline="30000" noProof="0">
                <a:ln>
                  <a:noFill/>
                </a:ln>
                <a:solidFill>
                  <a:srgbClr val="000000"/>
                </a:solidFill>
                <a:effectLst/>
                <a:uLnTx/>
                <a:uFillTx/>
                <a:latin typeface="Segoe UI"/>
                <a:ea typeface="+mn-ea"/>
                <a:cs typeface="+mn-cs"/>
              </a:endParaRPr>
            </a:p>
          </p:txBody>
        </p:sp>
      </p:grpSp>
      <p:pic>
        <p:nvPicPr>
          <p:cNvPr id="490" name="Graphic 489" descr="Diamond Suit with solid fill">
            <a:extLst>
              <a:ext uri="{FF2B5EF4-FFF2-40B4-BE49-F238E27FC236}">
                <a16:creationId xmlns:a16="http://schemas.microsoft.com/office/drawing/2014/main" id="{9BD0265C-DBD0-DC2C-B6D5-3BDCE6E6A4C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3494" y="2034752"/>
            <a:ext cx="182880" cy="166043"/>
          </a:xfrm>
          <a:prstGeom prst="rect">
            <a:avLst/>
          </a:prstGeom>
        </p:spPr>
      </p:pic>
      <p:cxnSp>
        <p:nvCxnSpPr>
          <p:cNvPr id="492" name="Straight Connector 491">
            <a:extLst>
              <a:ext uri="{FF2B5EF4-FFF2-40B4-BE49-F238E27FC236}">
                <a16:creationId xmlns:a16="http://schemas.microsoft.com/office/drawing/2014/main" id="{DB700B28-5A70-9C00-5F05-895FE48C8181}"/>
              </a:ext>
            </a:extLst>
          </p:cNvPr>
          <p:cNvCxnSpPr>
            <a:cxnSpLocks/>
          </p:cNvCxnSpPr>
          <p:nvPr/>
        </p:nvCxnSpPr>
        <p:spPr>
          <a:xfrm>
            <a:off x="1065414" y="2629760"/>
            <a:ext cx="84483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5E2BE097-A88B-D00C-2FDF-4BA13E79B52E}"/>
              </a:ext>
            </a:extLst>
          </p:cNvPr>
          <p:cNvSpPr/>
          <p:nvPr/>
        </p:nvSpPr>
        <p:spPr>
          <a:xfrm>
            <a:off x="930171" y="2470420"/>
            <a:ext cx="1329451" cy="9825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err="1">
                <a:ln>
                  <a:noFill/>
                </a:ln>
                <a:solidFill>
                  <a:srgbClr val="000000"/>
                </a:solidFill>
                <a:effectLst/>
                <a:uLnTx/>
                <a:uFillTx/>
                <a:latin typeface="Segoe UI"/>
                <a:ea typeface="+mn-ea"/>
                <a:cs typeface="+mn-cs"/>
              </a:rPr>
              <a:t>Beqom</a:t>
            </a:r>
            <a:r>
              <a:rPr kumimoji="0" lang="en-GB" sz="700" b="1" i="0" u="none" strike="noStrike" kern="1200" cap="none" spc="0" normalizeH="0" baseline="0" noProof="0">
                <a:ln>
                  <a:noFill/>
                </a:ln>
                <a:solidFill>
                  <a:srgbClr val="000000"/>
                </a:solidFill>
                <a:effectLst/>
                <a:uLnTx/>
                <a:uFillTx/>
                <a:latin typeface="Segoe UI"/>
                <a:ea typeface="+mn-ea"/>
                <a:cs typeface="+mn-cs"/>
              </a:rPr>
              <a:t> (pay equity tool)</a:t>
            </a:r>
          </a:p>
        </p:txBody>
      </p:sp>
      <p:cxnSp>
        <p:nvCxnSpPr>
          <p:cNvPr id="507" name="Straight Connector 506">
            <a:extLst>
              <a:ext uri="{FF2B5EF4-FFF2-40B4-BE49-F238E27FC236}">
                <a16:creationId xmlns:a16="http://schemas.microsoft.com/office/drawing/2014/main" id="{47694DD1-5259-868D-B722-50113858BBF4}"/>
              </a:ext>
            </a:extLst>
          </p:cNvPr>
          <p:cNvCxnSpPr>
            <a:cxnSpLocks/>
          </p:cNvCxnSpPr>
          <p:nvPr/>
        </p:nvCxnSpPr>
        <p:spPr>
          <a:xfrm>
            <a:off x="4083940" y="3910098"/>
            <a:ext cx="489025" cy="0"/>
          </a:xfrm>
          <a:prstGeom prst="line">
            <a:avLst/>
          </a:prstGeom>
          <a:ln w="38100">
            <a:solidFill>
              <a:schemeClr val="accent1"/>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FD5C7A7-2051-7F17-75D6-DA58519A7EE4}"/>
              </a:ext>
            </a:extLst>
          </p:cNvPr>
          <p:cNvCxnSpPr>
            <a:cxnSpLocks/>
          </p:cNvCxnSpPr>
          <p:nvPr/>
        </p:nvCxnSpPr>
        <p:spPr>
          <a:xfrm>
            <a:off x="5317557" y="3913793"/>
            <a:ext cx="277551" cy="0"/>
          </a:xfrm>
          <a:prstGeom prst="line">
            <a:avLst/>
          </a:prstGeom>
          <a:ln w="38100">
            <a:solidFill>
              <a:schemeClr val="accent3"/>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0454DED1-21AE-35B5-0672-09ABE41CCA1C}"/>
              </a:ext>
            </a:extLst>
          </p:cNvPr>
          <p:cNvSpPr txBox="1"/>
          <p:nvPr/>
        </p:nvSpPr>
        <p:spPr>
          <a:xfrm>
            <a:off x="5135101" y="3979464"/>
            <a:ext cx="642465" cy="21544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US Release Planning</a:t>
            </a:r>
          </a:p>
        </p:txBody>
      </p:sp>
      <p:cxnSp>
        <p:nvCxnSpPr>
          <p:cNvPr id="227" name="Straight Connector 226">
            <a:extLst>
              <a:ext uri="{FF2B5EF4-FFF2-40B4-BE49-F238E27FC236}">
                <a16:creationId xmlns:a16="http://schemas.microsoft.com/office/drawing/2014/main" id="{9FDA5554-FF6F-8CD2-B92A-AC4DADF00F1E}"/>
              </a:ext>
            </a:extLst>
          </p:cNvPr>
          <p:cNvCxnSpPr>
            <a:cxnSpLocks/>
          </p:cNvCxnSpPr>
          <p:nvPr/>
        </p:nvCxnSpPr>
        <p:spPr>
          <a:xfrm>
            <a:off x="7477879" y="3624202"/>
            <a:ext cx="548640" cy="0"/>
          </a:xfrm>
          <a:prstGeom prst="line">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A17448C0-CDF6-1023-5B4C-7213ED8075F6}"/>
              </a:ext>
            </a:extLst>
          </p:cNvPr>
          <p:cNvSpPr txBox="1"/>
          <p:nvPr/>
        </p:nvSpPr>
        <p:spPr>
          <a:xfrm>
            <a:off x="8138967" y="3566286"/>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237" name="Straight Connector 236">
            <a:extLst>
              <a:ext uri="{FF2B5EF4-FFF2-40B4-BE49-F238E27FC236}">
                <a16:creationId xmlns:a16="http://schemas.microsoft.com/office/drawing/2014/main" id="{9AAC8D7D-2729-AC4E-342D-BB4B0DFC92BF}"/>
              </a:ext>
            </a:extLst>
          </p:cNvPr>
          <p:cNvCxnSpPr>
            <a:cxnSpLocks/>
          </p:cNvCxnSpPr>
          <p:nvPr/>
        </p:nvCxnSpPr>
        <p:spPr>
          <a:xfrm>
            <a:off x="7892678" y="3907644"/>
            <a:ext cx="482535" cy="0"/>
          </a:xfrm>
          <a:prstGeom prst="line">
            <a:avLst/>
          </a:prstGeom>
          <a:ln w="38100">
            <a:solidFill>
              <a:schemeClr val="accent3"/>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8E60E7DF-D95E-3C29-2B1E-06B5A9D4B595}"/>
              </a:ext>
            </a:extLst>
          </p:cNvPr>
          <p:cNvSpPr txBox="1"/>
          <p:nvPr/>
        </p:nvSpPr>
        <p:spPr>
          <a:xfrm>
            <a:off x="8473778" y="3844691"/>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241" name="Straight Connector 240">
            <a:extLst>
              <a:ext uri="{FF2B5EF4-FFF2-40B4-BE49-F238E27FC236}">
                <a16:creationId xmlns:a16="http://schemas.microsoft.com/office/drawing/2014/main" id="{B7F2464E-9E39-6ECF-2372-9E558D9DCED4}"/>
              </a:ext>
            </a:extLst>
          </p:cNvPr>
          <p:cNvCxnSpPr>
            <a:cxnSpLocks/>
          </p:cNvCxnSpPr>
          <p:nvPr/>
        </p:nvCxnSpPr>
        <p:spPr>
          <a:xfrm>
            <a:off x="8551333" y="3623012"/>
            <a:ext cx="1956647" cy="0"/>
          </a:xfrm>
          <a:prstGeom prst="line">
            <a:avLst/>
          </a:prstGeom>
          <a:ln w="38100">
            <a:solidFill>
              <a:schemeClr val="accent1"/>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5CEE783A-E612-996C-223F-755C7ACA4EDE}"/>
              </a:ext>
            </a:extLst>
          </p:cNvPr>
          <p:cNvSpPr/>
          <p:nvPr/>
        </p:nvSpPr>
        <p:spPr>
          <a:xfrm>
            <a:off x="8598444" y="3341821"/>
            <a:ext cx="1862424" cy="20639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Enhancements, adoption,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support and close</a:t>
            </a:r>
          </a:p>
        </p:txBody>
      </p:sp>
      <p:cxnSp>
        <p:nvCxnSpPr>
          <p:cNvPr id="244" name="Straight Connector 243">
            <a:extLst>
              <a:ext uri="{FF2B5EF4-FFF2-40B4-BE49-F238E27FC236}">
                <a16:creationId xmlns:a16="http://schemas.microsoft.com/office/drawing/2014/main" id="{A6FA9860-ED32-87D3-FCCC-92D888F1B3E8}"/>
              </a:ext>
            </a:extLst>
          </p:cNvPr>
          <p:cNvCxnSpPr>
            <a:cxnSpLocks/>
          </p:cNvCxnSpPr>
          <p:nvPr/>
        </p:nvCxnSpPr>
        <p:spPr>
          <a:xfrm>
            <a:off x="1058192" y="6048366"/>
            <a:ext cx="368924"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5F3A25F4-8D51-EF95-09D1-E281FDADAE01}"/>
              </a:ext>
            </a:extLst>
          </p:cNvPr>
          <p:cNvSpPr txBox="1">
            <a:spLocks/>
          </p:cNvSpPr>
          <p:nvPr/>
        </p:nvSpPr>
        <p:spPr>
          <a:xfrm>
            <a:off x="1529711" y="6016637"/>
            <a:ext cx="1776132" cy="4571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7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Stakeholder mapping/engagement</a:t>
            </a:r>
          </a:p>
        </p:txBody>
      </p:sp>
      <p:cxnSp>
        <p:nvCxnSpPr>
          <p:cNvPr id="247" name="Straight Connector 246">
            <a:extLst>
              <a:ext uri="{FF2B5EF4-FFF2-40B4-BE49-F238E27FC236}">
                <a16:creationId xmlns:a16="http://schemas.microsoft.com/office/drawing/2014/main" id="{564F8978-27C7-17FC-D1D0-C1C5E8D9DD83}"/>
              </a:ext>
            </a:extLst>
          </p:cNvPr>
          <p:cNvCxnSpPr>
            <a:cxnSpLocks/>
          </p:cNvCxnSpPr>
          <p:nvPr/>
        </p:nvCxnSpPr>
        <p:spPr>
          <a:xfrm>
            <a:off x="1040945" y="6162154"/>
            <a:ext cx="386171"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65BD96F1-5724-56DD-216A-41301F3B7EB0}"/>
              </a:ext>
            </a:extLst>
          </p:cNvPr>
          <p:cNvSpPr txBox="1">
            <a:spLocks/>
          </p:cNvSpPr>
          <p:nvPr/>
        </p:nvSpPr>
        <p:spPr>
          <a:xfrm>
            <a:off x="1541269" y="6129344"/>
            <a:ext cx="737952" cy="8106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7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Comms plan</a:t>
            </a:r>
          </a:p>
        </p:txBody>
      </p:sp>
      <p:sp>
        <p:nvSpPr>
          <p:cNvPr id="283" name="Star: 5 Points 282">
            <a:extLst>
              <a:ext uri="{FF2B5EF4-FFF2-40B4-BE49-F238E27FC236}">
                <a16:creationId xmlns:a16="http://schemas.microsoft.com/office/drawing/2014/main" id="{7E17983C-01CA-4F22-3455-4D52B76413AC}"/>
              </a:ext>
            </a:extLst>
          </p:cNvPr>
          <p:cNvSpPr/>
          <p:nvPr/>
        </p:nvSpPr>
        <p:spPr bwMode="gray">
          <a:xfrm flipH="1">
            <a:off x="2885379" y="2050007"/>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85" name="Star: 5 Points 284">
            <a:extLst>
              <a:ext uri="{FF2B5EF4-FFF2-40B4-BE49-F238E27FC236}">
                <a16:creationId xmlns:a16="http://schemas.microsoft.com/office/drawing/2014/main" id="{70AD369C-D33D-AB63-8F0F-7ADCA6436F91}"/>
              </a:ext>
            </a:extLst>
          </p:cNvPr>
          <p:cNvSpPr/>
          <p:nvPr/>
        </p:nvSpPr>
        <p:spPr bwMode="gray">
          <a:xfrm flipH="1">
            <a:off x="3141326" y="2337807"/>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86" name="Star: 5 Points 285">
            <a:extLst>
              <a:ext uri="{FF2B5EF4-FFF2-40B4-BE49-F238E27FC236}">
                <a16:creationId xmlns:a16="http://schemas.microsoft.com/office/drawing/2014/main" id="{4EBD0336-32D0-328D-7EF1-C214CDF25AB1}"/>
              </a:ext>
            </a:extLst>
          </p:cNvPr>
          <p:cNvSpPr/>
          <p:nvPr/>
        </p:nvSpPr>
        <p:spPr bwMode="gray">
          <a:xfrm flipH="1">
            <a:off x="1963603" y="2552337"/>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0EC7E7BE-CA57-51DB-61BA-6BB2E36B38D1}"/>
              </a:ext>
            </a:extLst>
          </p:cNvPr>
          <p:cNvSpPr/>
          <p:nvPr/>
        </p:nvSpPr>
        <p:spPr>
          <a:xfrm>
            <a:off x="2736680" y="4287650"/>
            <a:ext cx="1296035" cy="114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Phase 0 - Discovery</a:t>
            </a:r>
            <a:endParaRPr kumimoji="0" lang="en-GB" sz="700" b="0" i="0" u="none" strike="noStrike" kern="1200" cap="none" spc="0" normalizeH="0" baseline="3000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40E6989B-2F75-F9EB-EAAB-3259C09B2ECB}"/>
              </a:ext>
            </a:extLst>
          </p:cNvPr>
          <p:cNvSpPr txBox="1"/>
          <p:nvPr/>
        </p:nvSpPr>
        <p:spPr>
          <a:xfrm>
            <a:off x="4872218" y="4691303"/>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471" name="Straight Connector 470">
            <a:extLst>
              <a:ext uri="{FF2B5EF4-FFF2-40B4-BE49-F238E27FC236}">
                <a16:creationId xmlns:a16="http://schemas.microsoft.com/office/drawing/2014/main" id="{9F4A8D16-2F7B-C070-EED4-C08FEF445DBA}"/>
              </a:ext>
            </a:extLst>
          </p:cNvPr>
          <p:cNvCxnSpPr>
            <a:cxnSpLocks/>
          </p:cNvCxnSpPr>
          <p:nvPr/>
        </p:nvCxnSpPr>
        <p:spPr>
          <a:xfrm>
            <a:off x="1454151" y="4342169"/>
            <a:ext cx="1210431" cy="5621"/>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9B05FD5-55F6-54EB-BD4C-BB0A105399A5}"/>
              </a:ext>
            </a:extLst>
          </p:cNvPr>
          <p:cNvSpPr/>
          <p:nvPr/>
        </p:nvSpPr>
        <p:spPr>
          <a:xfrm>
            <a:off x="1541269" y="4435923"/>
            <a:ext cx="2441550" cy="131109"/>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Recruiting &amp; Candidate Relationship Management</a:t>
            </a:r>
          </a:p>
        </p:txBody>
      </p:sp>
      <p:sp>
        <p:nvSpPr>
          <p:cNvPr id="261" name="TextBox 260">
            <a:extLst>
              <a:ext uri="{FF2B5EF4-FFF2-40B4-BE49-F238E27FC236}">
                <a16:creationId xmlns:a16="http://schemas.microsoft.com/office/drawing/2014/main" id="{389A977A-90D3-2AF1-0B60-793D62C012B0}"/>
              </a:ext>
            </a:extLst>
          </p:cNvPr>
          <p:cNvSpPr txBox="1"/>
          <p:nvPr/>
        </p:nvSpPr>
        <p:spPr>
          <a:xfrm>
            <a:off x="3150108" y="4686002"/>
            <a:ext cx="1582038" cy="107722"/>
          </a:xfrm>
          <a:prstGeom prst="rect">
            <a:avLst/>
          </a:prstGeom>
          <a:noFill/>
        </p:spPr>
        <p:txBody>
          <a:bodyPr wrap="square" lIns="0" tIns="0" rIns="0" bIns="0">
            <a:spAutoFit/>
          </a:bodyPr>
          <a:lstStyle>
            <a:defPPr>
              <a:defRPr lang="en-US"/>
            </a:defPPr>
            <a:lvl1pPr>
              <a:defRPr sz="700"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srgbClr val="000000"/>
                </a:solidFill>
                <a:effectLst/>
                <a:uLnTx/>
                <a:uFillTx/>
                <a:latin typeface="Segoe UI"/>
                <a:ea typeface="+mn-ea"/>
                <a:cs typeface="+mn-cs"/>
              </a:rPr>
              <a:t>Implementation – 9 - 12  months</a:t>
            </a:r>
          </a:p>
        </p:txBody>
      </p:sp>
      <p:cxnSp>
        <p:nvCxnSpPr>
          <p:cNvPr id="246" name="Straight Connector 245">
            <a:extLst>
              <a:ext uri="{FF2B5EF4-FFF2-40B4-BE49-F238E27FC236}">
                <a16:creationId xmlns:a16="http://schemas.microsoft.com/office/drawing/2014/main" id="{B7804540-33B0-C5EC-2774-57E8824F12CB}"/>
              </a:ext>
            </a:extLst>
          </p:cNvPr>
          <p:cNvCxnSpPr>
            <a:cxnSpLocks/>
          </p:cNvCxnSpPr>
          <p:nvPr/>
        </p:nvCxnSpPr>
        <p:spPr>
          <a:xfrm>
            <a:off x="2783735" y="4615044"/>
            <a:ext cx="2119680" cy="5985"/>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pic>
        <p:nvPicPr>
          <p:cNvPr id="262" name="Graphic 261" descr="Diamond Suit with solid fill">
            <a:extLst>
              <a:ext uri="{FF2B5EF4-FFF2-40B4-BE49-F238E27FC236}">
                <a16:creationId xmlns:a16="http://schemas.microsoft.com/office/drawing/2014/main" id="{06C40C8E-C43D-79FA-7763-75FF84247A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4198" y="4550755"/>
            <a:ext cx="182880" cy="166043"/>
          </a:xfrm>
          <a:prstGeom prst="rect">
            <a:avLst/>
          </a:prstGeom>
        </p:spPr>
      </p:pic>
      <p:cxnSp>
        <p:nvCxnSpPr>
          <p:cNvPr id="29" name="Straight Connector 28">
            <a:extLst>
              <a:ext uri="{FF2B5EF4-FFF2-40B4-BE49-F238E27FC236}">
                <a16:creationId xmlns:a16="http://schemas.microsoft.com/office/drawing/2014/main" id="{9E56A5DE-045C-F9D5-AC1F-177B8E46101E}"/>
              </a:ext>
            </a:extLst>
          </p:cNvPr>
          <p:cNvCxnSpPr>
            <a:cxnSpLocks/>
          </p:cNvCxnSpPr>
          <p:nvPr/>
        </p:nvCxnSpPr>
        <p:spPr>
          <a:xfrm>
            <a:off x="4881645" y="4637302"/>
            <a:ext cx="228600" cy="0"/>
          </a:xfrm>
          <a:prstGeom prst="line">
            <a:avLst/>
          </a:prstGeom>
          <a:ln w="381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87" name="Star: 5 Points 286">
            <a:extLst>
              <a:ext uri="{FF2B5EF4-FFF2-40B4-BE49-F238E27FC236}">
                <a16:creationId xmlns:a16="http://schemas.microsoft.com/office/drawing/2014/main" id="{84FDA2E6-0BB9-0539-B43A-C362DD0B7817}"/>
              </a:ext>
            </a:extLst>
          </p:cNvPr>
          <p:cNvSpPr/>
          <p:nvPr/>
        </p:nvSpPr>
        <p:spPr bwMode="gray">
          <a:xfrm flipH="1">
            <a:off x="4385211" y="4564739"/>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257" name="Straight Connector 256">
            <a:extLst>
              <a:ext uri="{FF2B5EF4-FFF2-40B4-BE49-F238E27FC236}">
                <a16:creationId xmlns:a16="http://schemas.microsoft.com/office/drawing/2014/main" id="{EF4F585F-DD91-0D2C-B295-700E8E8DFB5E}"/>
              </a:ext>
            </a:extLst>
          </p:cNvPr>
          <p:cNvCxnSpPr>
            <a:cxnSpLocks/>
          </p:cNvCxnSpPr>
          <p:nvPr/>
        </p:nvCxnSpPr>
        <p:spPr>
          <a:xfrm>
            <a:off x="2138901" y="4924780"/>
            <a:ext cx="644834"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213382C-3E3E-A918-498B-77A2CD0AED55}"/>
              </a:ext>
            </a:extLst>
          </p:cNvPr>
          <p:cNvSpPr txBox="1"/>
          <p:nvPr/>
        </p:nvSpPr>
        <p:spPr>
          <a:xfrm>
            <a:off x="2783735" y="5288516"/>
            <a:ext cx="1411014" cy="107722"/>
          </a:xfrm>
          <a:prstGeom prst="rect">
            <a:avLst/>
          </a:prstGeom>
          <a:noFill/>
        </p:spPr>
        <p:txBody>
          <a:bodyPr wrap="square" lIns="0" tIns="0" rIns="0" bIns="0">
            <a:spAutoFit/>
          </a:bodyPr>
          <a:lstStyle>
            <a:defPPr>
              <a:defRPr lang="en-US"/>
            </a:defPPr>
            <a:lvl1pPr>
              <a:defRPr sz="700"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srgbClr val="000000"/>
                </a:solidFill>
                <a:effectLst/>
                <a:uLnTx/>
                <a:uFillTx/>
                <a:latin typeface="Segoe UI"/>
                <a:ea typeface="+mn-ea"/>
                <a:cs typeface="+mn-cs"/>
              </a:rPr>
              <a:t>Implementation - 6 months</a:t>
            </a:r>
          </a:p>
        </p:txBody>
      </p:sp>
      <p:sp>
        <p:nvSpPr>
          <p:cNvPr id="451" name="TextBox 450">
            <a:extLst>
              <a:ext uri="{FF2B5EF4-FFF2-40B4-BE49-F238E27FC236}">
                <a16:creationId xmlns:a16="http://schemas.microsoft.com/office/drawing/2014/main" id="{3E5958A5-E3B3-966E-1A5C-2634E42B730D}"/>
              </a:ext>
            </a:extLst>
          </p:cNvPr>
          <p:cNvSpPr txBox="1"/>
          <p:nvPr/>
        </p:nvSpPr>
        <p:spPr>
          <a:xfrm>
            <a:off x="3511175" y="5624438"/>
            <a:ext cx="1411014" cy="107722"/>
          </a:xfrm>
          <a:prstGeom prst="rect">
            <a:avLst/>
          </a:prstGeom>
          <a:noFill/>
        </p:spPr>
        <p:txBody>
          <a:bodyPr wrap="square" lIns="0" tIns="0" rIns="0" bIns="0">
            <a:spAutoFit/>
          </a:bodyPr>
          <a:lstStyle>
            <a:defPPr>
              <a:defRPr lang="en-US"/>
            </a:defPPr>
            <a:lvl1pPr>
              <a:defRPr sz="700"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srgbClr val="000000"/>
                </a:solidFill>
                <a:effectLst/>
                <a:uLnTx/>
                <a:uFillTx/>
                <a:latin typeface="Segoe UI"/>
                <a:ea typeface="+mn-ea"/>
                <a:cs typeface="+mn-cs"/>
              </a:rPr>
              <a:t>Implementation - 6 months</a:t>
            </a:r>
          </a:p>
        </p:txBody>
      </p:sp>
      <p:sp>
        <p:nvSpPr>
          <p:cNvPr id="51" name="TextBox 50">
            <a:extLst>
              <a:ext uri="{FF2B5EF4-FFF2-40B4-BE49-F238E27FC236}">
                <a16:creationId xmlns:a16="http://schemas.microsoft.com/office/drawing/2014/main" id="{D59E6DB4-C06A-9E1C-65B9-8EBDC5379ADA}"/>
              </a:ext>
            </a:extLst>
          </p:cNvPr>
          <p:cNvSpPr txBox="1"/>
          <p:nvPr/>
        </p:nvSpPr>
        <p:spPr>
          <a:xfrm>
            <a:off x="4727763" y="5630174"/>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52" name="Straight Connector 51">
            <a:extLst>
              <a:ext uri="{FF2B5EF4-FFF2-40B4-BE49-F238E27FC236}">
                <a16:creationId xmlns:a16="http://schemas.microsoft.com/office/drawing/2014/main" id="{A62E8F2C-BB7F-4151-F7FE-5BDD751DF24E}"/>
              </a:ext>
            </a:extLst>
          </p:cNvPr>
          <p:cNvCxnSpPr>
            <a:cxnSpLocks/>
            <a:endCxn id="194" idx="1"/>
          </p:cNvCxnSpPr>
          <p:nvPr/>
        </p:nvCxnSpPr>
        <p:spPr>
          <a:xfrm flipV="1">
            <a:off x="4514345" y="5600740"/>
            <a:ext cx="556345" cy="8668"/>
          </a:xfrm>
          <a:prstGeom prst="line">
            <a:avLst/>
          </a:prstGeom>
          <a:ln w="38100">
            <a:solidFill>
              <a:schemeClr val="accent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F531F3E-35CC-B489-2B39-F657B34168EB}"/>
              </a:ext>
            </a:extLst>
          </p:cNvPr>
          <p:cNvCxnSpPr>
            <a:cxnSpLocks/>
          </p:cNvCxnSpPr>
          <p:nvPr/>
        </p:nvCxnSpPr>
        <p:spPr>
          <a:xfrm>
            <a:off x="3585827" y="5585887"/>
            <a:ext cx="1032165" cy="2749"/>
          </a:xfrm>
          <a:prstGeom prst="line">
            <a:avLst/>
          </a:prstGeom>
          <a:ln w="38100">
            <a:solidFill>
              <a:schemeClr val="accent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58" name="TextBox 457">
            <a:extLst>
              <a:ext uri="{FF2B5EF4-FFF2-40B4-BE49-F238E27FC236}">
                <a16:creationId xmlns:a16="http://schemas.microsoft.com/office/drawing/2014/main" id="{3B991A37-890B-6701-AFD6-4ECF19E9FAFF}"/>
              </a:ext>
            </a:extLst>
          </p:cNvPr>
          <p:cNvSpPr txBox="1"/>
          <p:nvPr/>
        </p:nvSpPr>
        <p:spPr>
          <a:xfrm>
            <a:off x="4352881" y="5177990"/>
            <a:ext cx="536944" cy="97120"/>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Hypercare</a:t>
            </a:r>
          </a:p>
        </p:txBody>
      </p:sp>
      <p:cxnSp>
        <p:nvCxnSpPr>
          <p:cNvPr id="462" name="Straight Connector 461">
            <a:extLst>
              <a:ext uri="{FF2B5EF4-FFF2-40B4-BE49-F238E27FC236}">
                <a16:creationId xmlns:a16="http://schemas.microsoft.com/office/drawing/2014/main" id="{E6B57FEE-E0E5-A701-9D0E-399FBFC3CE9B}"/>
              </a:ext>
            </a:extLst>
          </p:cNvPr>
          <p:cNvCxnSpPr>
            <a:cxnSpLocks/>
          </p:cNvCxnSpPr>
          <p:nvPr/>
        </p:nvCxnSpPr>
        <p:spPr>
          <a:xfrm>
            <a:off x="3925081" y="5235685"/>
            <a:ext cx="271178" cy="0"/>
          </a:xfrm>
          <a:prstGeom prst="line">
            <a:avLst/>
          </a:prstGeom>
          <a:ln w="38100">
            <a:solidFill>
              <a:schemeClr val="accent5"/>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AA5716-A86F-0059-EF4A-4D771201FB52}"/>
              </a:ext>
            </a:extLst>
          </p:cNvPr>
          <p:cNvCxnSpPr>
            <a:cxnSpLocks/>
          </p:cNvCxnSpPr>
          <p:nvPr/>
        </p:nvCxnSpPr>
        <p:spPr>
          <a:xfrm>
            <a:off x="2869009" y="5238685"/>
            <a:ext cx="985291" cy="0"/>
          </a:xfrm>
          <a:prstGeom prst="line">
            <a:avLst/>
          </a:prstGeom>
          <a:ln w="38100">
            <a:solidFill>
              <a:schemeClr val="accent5"/>
            </a:solidFill>
            <a:prstDash val="solid"/>
            <a:tailEnd type="diamond"/>
          </a:ln>
        </p:spPr>
        <p:style>
          <a:lnRef idx="1">
            <a:schemeClr val="accent1"/>
          </a:lnRef>
          <a:fillRef idx="0">
            <a:schemeClr val="accent1"/>
          </a:fillRef>
          <a:effectRef idx="0">
            <a:schemeClr val="accent1"/>
          </a:effectRef>
          <a:fontRef idx="minor">
            <a:schemeClr val="tx1"/>
          </a:fontRef>
        </p:style>
      </p:cxnSp>
      <p:pic>
        <p:nvPicPr>
          <p:cNvPr id="48" name="Graphic 47" descr="Diamond Suit with solid fill">
            <a:extLst>
              <a:ext uri="{FF2B5EF4-FFF2-40B4-BE49-F238E27FC236}">
                <a16:creationId xmlns:a16="http://schemas.microsoft.com/office/drawing/2014/main" id="{2EDC32DA-E524-C4FA-0CF6-ED5B6C9C3A6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2689" y="5151776"/>
            <a:ext cx="182880" cy="166043"/>
          </a:xfrm>
          <a:prstGeom prst="rect">
            <a:avLst/>
          </a:prstGeom>
        </p:spPr>
      </p:pic>
      <p:sp>
        <p:nvSpPr>
          <p:cNvPr id="228" name="Rectangle 227">
            <a:extLst>
              <a:ext uri="{FF2B5EF4-FFF2-40B4-BE49-F238E27FC236}">
                <a16:creationId xmlns:a16="http://schemas.microsoft.com/office/drawing/2014/main" id="{70E99574-6682-7A78-22F5-D33CAE5C6D21}"/>
              </a:ext>
            </a:extLst>
          </p:cNvPr>
          <p:cNvSpPr/>
          <p:nvPr/>
        </p:nvSpPr>
        <p:spPr>
          <a:xfrm>
            <a:off x="3551157" y="5413842"/>
            <a:ext cx="1733606" cy="97120"/>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Learning Management &amp; Experience</a:t>
            </a:r>
          </a:p>
        </p:txBody>
      </p:sp>
      <p:sp>
        <p:nvSpPr>
          <p:cNvPr id="229" name="Rectangle 228">
            <a:extLst>
              <a:ext uri="{FF2B5EF4-FFF2-40B4-BE49-F238E27FC236}">
                <a16:creationId xmlns:a16="http://schemas.microsoft.com/office/drawing/2014/main" id="{0F15DDF6-9B95-8F22-A8FB-AACB649F56A4}"/>
              </a:ext>
            </a:extLst>
          </p:cNvPr>
          <p:cNvSpPr/>
          <p:nvPr/>
        </p:nvSpPr>
        <p:spPr>
          <a:xfrm>
            <a:off x="2847369" y="5023913"/>
            <a:ext cx="1862398" cy="137160"/>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srgbClr val="000000"/>
                </a:solidFill>
                <a:effectLst/>
                <a:uLnTx/>
                <a:uFillTx/>
                <a:latin typeface="Segoe UI"/>
                <a:ea typeface="+mn-ea"/>
                <a:cs typeface="+mn-cs"/>
              </a:rPr>
              <a:t>Learning Experience Platform (US &amp; LATAM)</a:t>
            </a:r>
            <a:endParaRPr kumimoji="0" lang="en-GB" sz="500" b="1" i="0" u="none" strike="noStrike" kern="1200" cap="none" spc="0" normalizeH="0" baseline="0" noProof="0">
              <a:ln>
                <a:noFill/>
              </a:ln>
              <a:solidFill>
                <a:srgbClr val="000000"/>
              </a:solidFill>
              <a:effectLst/>
              <a:uLnTx/>
              <a:uFillTx/>
              <a:latin typeface="Segoe UI"/>
              <a:ea typeface="+mn-ea"/>
              <a:cs typeface="+mn-cs"/>
            </a:endParaRPr>
          </a:p>
        </p:txBody>
      </p:sp>
      <p:pic>
        <p:nvPicPr>
          <p:cNvPr id="194" name="Graphic 193" descr="Diamond Suit with solid fill">
            <a:extLst>
              <a:ext uri="{FF2B5EF4-FFF2-40B4-BE49-F238E27FC236}">
                <a16:creationId xmlns:a16="http://schemas.microsoft.com/office/drawing/2014/main" id="{D7E0A842-B12B-BF19-68E3-6595B80F5B1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0690" y="5517718"/>
            <a:ext cx="182880" cy="166043"/>
          </a:xfrm>
          <a:prstGeom prst="rect">
            <a:avLst/>
          </a:prstGeom>
        </p:spPr>
      </p:pic>
      <p:sp>
        <p:nvSpPr>
          <p:cNvPr id="288" name="Star: 5 Points 287">
            <a:extLst>
              <a:ext uri="{FF2B5EF4-FFF2-40B4-BE49-F238E27FC236}">
                <a16:creationId xmlns:a16="http://schemas.microsoft.com/office/drawing/2014/main" id="{01B12C3C-D2B4-908B-EE16-D765F5EEF6A9}"/>
              </a:ext>
            </a:extLst>
          </p:cNvPr>
          <p:cNvSpPr/>
          <p:nvPr/>
        </p:nvSpPr>
        <p:spPr bwMode="gray">
          <a:xfrm flipH="1">
            <a:off x="3780885" y="5178879"/>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89" name="Star: 5 Points 288">
            <a:extLst>
              <a:ext uri="{FF2B5EF4-FFF2-40B4-BE49-F238E27FC236}">
                <a16:creationId xmlns:a16="http://schemas.microsoft.com/office/drawing/2014/main" id="{CB18269C-28BE-B7B0-A5B4-4F3B1D7B4739}"/>
              </a:ext>
            </a:extLst>
          </p:cNvPr>
          <p:cNvSpPr/>
          <p:nvPr/>
        </p:nvSpPr>
        <p:spPr bwMode="gray">
          <a:xfrm flipH="1">
            <a:off x="4670754" y="5519025"/>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91" name="Star: 5 Points 290">
            <a:extLst>
              <a:ext uri="{FF2B5EF4-FFF2-40B4-BE49-F238E27FC236}">
                <a16:creationId xmlns:a16="http://schemas.microsoft.com/office/drawing/2014/main" id="{2B6DB0B2-F538-91E6-83CD-B77FDD6E667F}"/>
              </a:ext>
            </a:extLst>
          </p:cNvPr>
          <p:cNvSpPr/>
          <p:nvPr/>
        </p:nvSpPr>
        <p:spPr bwMode="gray">
          <a:xfrm flipH="1">
            <a:off x="6765202" y="3553018"/>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292" name="Star: 5 Points 291">
            <a:extLst>
              <a:ext uri="{FF2B5EF4-FFF2-40B4-BE49-F238E27FC236}">
                <a16:creationId xmlns:a16="http://schemas.microsoft.com/office/drawing/2014/main" id="{DADE0C9E-69CF-2184-8FCB-904C2736487B}"/>
              </a:ext>
            </a:extLst>
          </p:cNvPr>
          <p:cNvSpPr/>
          <p:nvPr/>
        </p:nvSpPr>
        <p:spPr bwMode="gray">
          <a:xfrm flipH="1">
            <a:off x="7752199" y="3835469"/>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pic>
        <p:nvPicPr>
          <p:cNvPr id="293" name="Graphic 292" descr="Diamond Suit with solid fill">
            <a:extLst>
              <a:ext uri="{FF2B5EF4-FFF2-40B4-BE49-F238E27FC236}">
                <a16:creationId xmlns:a16="http://schemas.microsoft.com/office/drawing/2014/main" id="{0870A0F4-F49D-EFB2-D0A4-33E50028E76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88987" y="3828095"/>
            <a:ext cx="182880" cy="166043"/>
          </a:xfrm>
          <a:prstGeom prst="rect">
            <a:avLst/>
          </a:prstGeom>
        </p:spPr>
      </p:pic>
      <p:pic>
        <p:nvPicPr>
          <p:cNvPr id="294" name="Graphic 293" descr="Diamond Suit with solid fill">
            <a:extLst>
              <a:ext uri="{FF2B5EF4-FFF2-40B4-BE49-F238E27FC236}">
                <a16:creationId xmlns:a16="http://schemas.microsoft.com/office/drawing/2014/main" id="{A4837B08-4CFC-0CB4-FA87-D6AA8B419E5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72815" y="3543957"/>
            <a:ext cx="182880" cy="166043"/>
          </a:xfrm>
          <a:prstGeom prst="rect">
            <a:avLst/>
          </a:prstGeom>
        </p:spPr>
      </p:pic>
      <p:sp>
        <p:nvSpPr>
          <p:cNvPr id="299" name="Rectangle 298">
            <a:extLst>
              <a:ext uri="{FF2B5EF4-FFF2-40B4-BE49-F238E27FC236}">
                <a16:creationId xmlns:a16="http://schemas.microsoft.com/office/drawing/2014/main" id="{234663A8-8B75-9A73-DC1B-659CF55489D7}"/>
              </a:ext>
            </a:extLst>
          </p:cNvPr>
          <p:cNvSpPr/>
          <p:nvPr/>
        </p:nvSpPr>
        <p:spPr>
          <a:xfrm>
            <a:off x="264217" y="6394978"/>
            <a:ext cx="1701810" cy="259784"/>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Draft only: Subject to contract </a:t>
            </a:r>
          </a:p>
        </p:txBody>
      </p:sp>
      <p:sp>
        <p:nvSpPr>
          <p:cNvPr id="25" name="Star: 5 Points 24">
            <a:extLst>
              <a:ext uri="{FF2B5EF4-FFF2-40B4-BE49-F238E27FC236}">
                <a16:creationId xmlns:a16="http://schemas.microsoft.com/office/drawing/2014/main" id="{330A6304-470C-0ED9-0776-11191914B99F}"/>
              </a:ext>
            </a:extLst>
          </p:cNvPr>
          <p:cNvSpPr/>
          <p:nvPr/>
        </p:nvSpPr>
        <p:spPr bwMode="gray">
          <a:xfrm flipH="1">
            <a:off x="3163645" y="3067141"/>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83F27EC7-0D16-1E6B-7B60-315A74D78817}"/>
              </a:ext>
            </a:extLst>
          </p:cNvPr>
          <p:cNvCxnSpPr>
            <a:cxnSpLocks/>
          </p:cNvCxnSpPr>
          <p:nvPr/>
        </p:nvCxnSpPr>
        <p:spPr>
          <a:xfrm flipV="1">
            <a:off x="4347857" y="2390137"/>
            <a:ext cx="716668" cy="3940"/>
          </a:xfrm>
          <a:prstGeom prst="line">
            <a:avLst/>
          </a:prstGeom>
          <a:ln w="38100">
            <a:solidFill>
              <a:srgbClr val="00AEE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Star: 5 Points 11">
            <a:extLst>
              <a:ext uri="{FF2B5EF4-FFF2-40B4-BE49-F238E27FC236}">
                <a16:creationId xmlns:a16="http://schemas.microsoft.com/office/drawing/2014/main" id="{B8A4924F-9A4C-71C0-4704-F91C7E5DEB1A}"/>
              </a:ext>
            </a:extLst>
          </p:cNvPr>
          <p:cNvSpPr/>
          <p:nvPr/>
        </p:nvSpPr>
        <p:spPr bwMode="gray">
          <a:xfrm flipH="1">
            <a:off x="3446183" y="2329120"/>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Star: 5 Points 36">
            <a:extLst>
              <a:ext uri="{FF2B5EF4-FFF2-40B4-BE49-F238E27FC236}">
                <a16:creationId xmlns:a16="http://schemas.microsoft.com/office/drawing/2014/main" id="{AEA19C27-5F49-6882-5DC7-D0E54C6F4CFA}"/>
              </a:ext>
            </a:extLst>
          </p:cNvPr>
          <p:cNvSpPr/>
          <p:nvPr/>
        </p:nvSpPr>
        <p:spPr bwMode="gray">
          <a:xfrm flipH="1">
            <a:off x="4218908" y="2319944"/>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57" name="Star: 5 Points 56">
            <a:extLst>
              <a:ext uri="{FF2B5EF4-FFF2-40B4-BE49-F238E27FC236}">
                <a16:creationId xmlns:a16="http://schemas.microsoft.com/office/drawing/2014/main" id="{64F16933-E185-8A5F-C887-AFDCB3B291E9}"/>
              </a:ext>
            </a:extLst>
          </p:cNvPr>
          <p:cNvSpPr/>
          <p:nvPr/>
        </p:nvSpPr>
        <p:spPr bwMode="gray">
          <a:xfrm flipH="1">
            <a:off x="4734021" y="4566882"/>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484" name="Straight Connector 483">
            <a:extLst>
              <a:ext uri="{FF2B5EF4-FFF2-40B4-BE49-F238E27FC236}">
                <a16:creationId xmlns:a16="http://schemas.microsoft.com/office/drawing/2014/main" id="{4C01662F-9379-3CD0-6CA2-C048FB0CFAA3}"/>
              </a:ext>
            </a:extLst>
          </p:cNvPr>
          <p:cNvCxnSpPr>
            <a:cxnSpLocks/>
          </p:cNvCxnSpPr>
          <p:nvPr/>
        </p:nvCxnSpPr>
        <p:spPr>
          <a:xfrm>
            <a:off x="2649776" y="5595389"/>
            <a:ext cx="644834"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485" name="Rectangle 484">
            <a:extLst>
              <a:ext uri="{FF2B5EF4-FFF2-40B4-BE49-F238E27FC236}">
                <a16:creationId xmlns:a16="http://schemas.microsoft.com/office/drawing/2014/main" id="{05C27498-B6FC-6ADF-E087-54DF288D8994}"/>
              </a:ext>
            </a:extLst>
          </p:cNvPr>
          <p:cNvSpPr/>
          <p:nvPr/>
        </p:nvSpPr>
        <p:spPr>
          <a:xfrm>
            <a:off x="2672953" y="5636057"/>
            <a:ext cx="1296035" cy="114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Phase 0 - Discovery</a:t>
            </a:r>
            <a:endParaRPr kumimoji="0" lang="en-GB" sz="700" b="0" i="0" u="none" strike="noStrike" kern="1200" cap="none" spc="0" normalizeH="0" baseline="30000" noProof="0">
              <a:ln>
                <a:noFill/>
              </a:ln>
              <a:solidFill>
                <a:srgbClr val="000000"/>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25C53672-C147-B245-850E-6B64E2A00510}"/>
              </a:ext>
            </a:extLst>
          </p:cNvPr>
          <p:cNvCxnSpPr>
            <a:cxnSpLocks/>
          </p:cNvCxnSpPr>
          <p:nvPr/>
        </p:nvCxnSpPr>
        <p:spPr>
          <a:xfrm>
            <a:off x="1586235" y="2926476"/>
            <a:ext cx="4066785"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7CAC985-2B77-F137-49AB-3ED7A2CC78E1}"/>
              </a:ext>
            </a:extLst>
          </p:cNvPr>
          <p:cNvSpPr/>
          <p:nvPr/>
        </p:nvSpPr>
        <p:spPr>
          <a:xfrm>
            <a:off x="1594896" y="2737235"/>
            <a:ext cx="1908775" cy="65005"/>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err="1">
                <a:ln>
                  <a:noFill/>
                </a:ln>
                <a:solidFill>
                  <a:srgbClr val="000000"/>
                </a:solidFill>
                <a:effectLst/>
                <a:uLnTx/>
                <a:uFillTx/>
                <a:latin typeface="Segoe UI"/>
                <a:ea typeface="+mn-ea"/>
                <a:cs typeface="+mn-cs"/>
              </a:rPr>
              <a:t>Enboarder</a:t>
            </a:r>
            <a:r>
              <a:rPr kumimoji="0" lang="en-GB" sz="700" b="1" i="0" u="none" strike="noStrike" kern="1200" cap="none" spc="0" normalizeH="0" baseline="0" noProof="0">
                <a:ln>
                  <a:noFill/>
                </a:ln>
                <a:solidFill>
                  <a:srgbClr val="000000"/>
                </a:solidFill>
                <a:effectLst/>
                <a:uLnTx/>
                <a:uFillTx/>
                <a:latin typeface="Segoe UI"/>
                <a:ea typeface="+mn-ea"/>
                <a:cs typeface="+mn-cs"/>
              </a:rPr>
              <a:t> (Onboarding)</a:t>
            </a:r>
          </a:p>
        </p:txBody>
      </p:sp>
      <p:sp>
        <p:nvSpPr>
          <p:cNvPr id="43" name="Star: 5 Points 42">
            <a:extLst>
              <a:ext uri="{FF2B5EF4-FFF2-40B4-BE49-F238E27FC236}">
                <a16:creationId xmlns:a16="http://schemas.microsoft.com/office/drawing/2014/main" id="{0458550E-AAA2-EEE1-CE68-5400777AF0F5}"/>
              </a:ext>
            </a:extLst>
          </p:cNvPr>
          <p:cNvSpPr/>
          <p:nvPr/>
        </p:nvSpPr>
        <p:spPr bwMode="gray">
          <a:xfrm flipH="1">
            <a:off x="1762622" y="2863409"/>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46" name="Star: 5 Points 45">
            <a:extLst>
              <a:ext uri="{FF2B5EF4-FFF2-40B4-BE49-F238E27FC236}">
                <a16:creationId xmlns:a16="http://schemas.microsoft.com/office/drawing/2014/main" id="{918E98CC-7809-522D-FA13-7283B64149D1}"/>
              </a:ext>
            </a:extLst>
          </p:cNvPr>
          <p:cNvSpPr/>
          <p:nvPr/>
        </p:nvSpPr>
        <p:spPr bwMode="gray">
          <a:xfrm flipH="1">
            <a:off x="4417960" y="2844417"/>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46BDA687-167F-15BD-031B-A10E446D359C}"/>
              </a:ext>
            </a:extLst>
          </p:cNvPr>
          <p:cNvCxnSpPr>
            <a:cxnSpLocks/>
          </p:cNvCxnSpPr>
          <p:nvPr/>
        </p:nvCxnSpPr>
        <p:spPr>
          <a:xfrm>
            <a:off x="2561071" y="3150260"/>
            <a:ext cx="580255" cy="0"/>
          </a:xfrm>
          <a:prstGeom prst="line">
            <a:avLst/>
          </a:prstGeom>
          <a:ln w="38100">
            <a:solidFill>
              <a:schemeClr val="accent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9029472-E56A-6A09-842B-2D038A856D94}"/>
              </a:ext>
            </a:extLst>
          </p:cNvPr>
          <p:cNvSpPr/>
          <p:nvPr/>
        </p:nvSpPr>
        <p:spPr>
          <a:xfrm>
            <a:off x="2497314" y="2996617"/>
            <a:ext cx="660198" cy="59860"/>
          </a:xfrm>
          <a:prstGeom prst="rect">
            <a:avLst/>
          </a:prstGeom>
          <a:solidFill>
            <a:srgbClr val="DDE1E3"/>
          </a:solidFill>
          <a:ln>
            <a:solidFill>
              <a:srgbClr val="DDE1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Segoe UI"/>
                <a:ea typeface="+mn-ea"/>
                <a:cs typeface="+mn-cs"/>
              </a:rPr>
              <a:t>Perceptyx</a:t>
            </a:r>
          </a:p>
        </p:txBody>
      </p:sp>
      <p:sp>
        <p:nvSpPr>
          <p:cNvPr id="486" name="Star: 5 Points 485">
            <a:extLst>
              <a:ext uri="{FF2B5EF4-FFF2-40B4-BE49-F238E27FC236}">
                <a16:creationId xmlns:a16="http://schemas.microsoft.com/office/drawing/2014/main" id="{D23ADC15-7213-22DF-F7F3-28C328935A6C}"/>
              </a:ext>
            </a:extLst>
          </p:cNvPr>
          <p:cNvSpPr/>
          <p:nvPr/>
        </p:nvSpPr>
        <p:spPr bwMode="gray">
          <a:xfrm flipH="1">
            <a:off x="7061749" y="3544069"/>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487" name="Star: 5 Points 486">
            <a:extLst>
              <a:ext uri="{FF2B5EF4-FFF2-40B4-BE49-F238E27FC236}">
                <a16:creationId xmlns:a16="http://schemas.microsoft.com/office/drawing/2014/main" id="{851B4BDB-EC9F-C196-54D9-A3F5BDAAADE5}"/>
              </a:ext>
            </a:extLst>
          </p:cNvPr>
          <p:cNvSpPr/>
          <p:nvPr/>
        </p:nvSpPr>
        <p:spPr bwMode="gray">
          <a:xfrm flipH="1">
            <a:off x="7370381" y="3556360"/>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44" name="Star: 5 Points 43">
            <a:extLst>
              <a:ext uri="{FF2B5EF4-FFF2-40B4-BE49-F238E27FC236}">
                <a16:creationId xmlns:a16="http://schemas.microsoft.com/office/drawing/2014/main" id="{DB5E8578-BB9E-FC7D-C882-DD7648EDD857}"/>
              </a:ext>
            </a:extLst>
          </p:cNvPr>
          <p:cNvSpPr/>
          <p:nvPr/>
        </p:nvSpPr>
        <p:spPr bwMode="gray">
          <a:xfrm flipH="1">
            <a:off x="2988532" y="2837424"/>
            <a:ext cx="144196" cy="126134"/>
          </a:xfrm>
          <a:prstGeom prst="star5">
            <a:avLst/>
          </a:prstGeom>
          <a:solidFill>
            <a:srgbClr val="FFC00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Star: 5 Points 14">
            <a:extLst>
              <a:ext uri="{FF2B5EF4-FFF2-40B4-BE49-F238E27FC236}">
                <a16:creationId xmlns:a16="http://schemas.microsoft.com/office/drawing/2014/main" id="{1AC9CAC8-EC3E-2CB8-21F7-C0D2F23C668B}"/>
              </a:ext>
            </a:extLst>
          </p:cNvPr>
          <p:cNvSpPr/>
          <p:nvPr/>
        </p:nvSpPr>
        <p:spPr bwMode="gray">
          <a:xfrm flipH="1">
            <a:off x="5404063" y="2869214"/>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6" name="Star: 5 Points 15">
            <a:extLst>
              <a:ext uri="{FF2B5EF4-FFF2-40B4-BE49-F238E27FC236}">
                <a16:creationId xmlns:a16="http://schemas.microsoft.com/office/drawing/2014/main" id="{485B2AF2-C870-335E-E4A4-C20AD30C5495}"/>
              </a:ext>
            </a:extLst>
          </p:cNvPr>
          <p:cNvSpPr/>
          <p:nvPr/>
        </p:nvSpPr>
        <p:spPr bwMode="gray">
          <a:xfrm flipH="1">
            <a:off x="4907953" y="2845128"/>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8" name="Star: 5 Points 7">
            <a:extLst>
              <a:ext uri="{FF2B5EF4-FFF2-40B4-BE49-F238E27FC236}">
                <a16:creationId xmlns:a16="http://schemas.microsoft.com/office/drawing/2014/main" id="{63CCD508-43DC-C7DE-6E72-0AD02CE9DB62}"/>
              </a:ext>
            </a:extLst>
          </p:cNvPr>
          <p:cNvSpPr/>
          <p:nvPr/>
        </p:nvSpPr>
        <p:spPr bwMode="gray">
          <a:xfrm flipH="1">
            <a:off x="10262251" y="666369"/>
            <a:ext cx="182880" cy="182880"/>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6FAE65A-F59F-24E7-8648-C729BFFCA7C5}"/>
              </a:ext>
            </a:extLst>
          </p:cNvPr>
          <p:cNvSpPr txBox="1"/>
          <p:nvPr/>
        </p:nvSpPr>
        <p:spPr>
          <a:xfrm>
            <a:off x="9601200" y="664124"/>
            <a:ext cx="664421" cy="215444"/>
          </a:xfrm>
          <a:prstGeom prst="rect">
            <a:avLst/>
          </a:prstGeom>
          <a:noFill/>
        </p:spPr>
        <p:txBody>
          <a:bodyPr wrap="square" lIns="0" rIns="0" rtlCol="0" anchor="ctr">
            <a:spAutoFit/>
          </a:bodyPr>
          <a:lstStyle/>
          <a:p>
            <a:pPr marL="0" marR="0" lvl="0" indent="0" algn="ctr" defTabSz="914400" rtl="0" eaLnBrk="1" fontAlgn="auto" latinLnBrk="0" hangingPunct="1">
              <a:lnSpc>
                <a:spcPct val="100000"/>
              </a:lnSpc>
              <a:spcBef>
                <a:spcPts val="500"/>
              </a:spcBef>
              <a:spcAft>
                <a:spcPts val="3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Enhancement</a:t>
            </a:r>
          </a:p>
        </p:txBody>
      </p:sp>
      <p:sp>
        <p:nvSpPr>
          <p:cNvPr id="10" name="Star: 5 Points 9">
            <a:extLst>
              <a:ext uri="{FF2B5EF4-FFF2-40B4-BE49-F238E27FC236}">
                <a16:creationId xmlns:a16="http://schemas.microsoft.com/office/drawing/2014/main" id="{CE880482-E0FE-957C-2473-1915A7F46247}"/>
              </a:ext>
            </a:extLst>
          </p:cNvPr>
          <p:cNvSpPr/>
          <p:nvPr/>
        </p:nvSpPr>
        <p:spPr bwMode="gray">
          <a:xfrm flipH="1">
            <a:off x="3843575" y="2319944"/>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B45D85D-90F3-A3ED-3FCC-8E9804A02AFF}"/>
              </a:ext>
            </a:extLst>
          </p:cNvPr>
          <p:cNvSpPr txBox="1"/>
          <p:nvPr/>
        </p:nvSpPr>
        <p:spPr>
          <a:xfrm>
            <a:off x="4000109" y="4468370"/>
            <a:ext cx="642465" cy="107722"/>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US / UK Release</a:t>
            </a:r>
          </a:p>
        </p:txBody>
      </p:sp>
      <p:sp>
        <p:nvSpPr>
          <p:cNvPr id="39" name="TextBox 38">
            <a:extLst>
              <a:ext uri="{FF2B5EF4-FFF2-40B4-BE49-F238E27FC236}">
                <a16:creationId xmlns:a16="http://schemas.microsoft.com/office/drawing/2014/main" id="{60A9E64D-913B-8ECB-DE8A-8CC6001E3015}"/>
              </a:ext>
            </a:extLst>
          </p:cNvPr>
          <p:cNvSpPr txBox="1"/>
          <p:nvPr/>
        </p:nvSpPr>
        <p:spPr>
          <a:xfrm>
            <a:off x="4655488" y="4469739"/>
            <a:ext cx="974133" cy="107722"/>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700" b="1"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Segoe UI"/>
                <a:ea typeface="+mn-ea"/>
                <a:cs typeface="+mn-cs"/>
              </a:rPr>
              <a:t>Rest of World Release</a:t>
            </a:r>
          </a:p>
        </p:txBody>
      </p:sp>
      <p:sp>
        <p:nvSpPr>
          <p:cNvPr id="50" name="Star: 5 Points 49">
            <a:extLst>
              <a:ext uri="{FF2B5EF4-FFF2-40B4-BE49-F238E27FC236}">
                <a16:creationId xmlns:a16="http://schemas.microsoft.com/office/drawing/2014/main" id="{F8314E44-A909-A14D-09E1-AF0E08112153}"/>
              </a:ext>
            </a:extLst>
          </p:cNvPr>
          <p:cNvSpPr/>
          <p:nvPr/>
        </p:nvSpPr>
        <p:spPr bwMode="gray">
          <a:xfrm flipH="1">
            <a:off x="9031045" y="3559945"/>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Star: 5 Points 54">
            <a:extLst>
              <a:ext uri="{FF2B5EF4-FFF2-40B4-BE49-F238E27FC236}">
                <a16:creationId xmlns:a16="http://schemas.microsoft.com/office/drawing/2014/main" id="{3B0896B0-0482-65E2-3BFE-C47F1306F3DE}"/>
              </a:ext>
            </a:extLst>
          </p:cNvPr>
          <p:cNvSpPr/>
          <p:nvPr/>
        </p:nvSpPr>
        <p:spPr bwMode="gray">
          <a:xfrm flipH="1">
            <a:off x="9561653" y="3559489"/>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488" name="Star: 5 Points 487">
            <a:extLst>
              <a:ext uri="{FF2B5EF4-FFF2-40B4-BE49-F238E27FC236}">
                <a16:creationId xmlns:a16="http://schemas.microsoft.com/office/drawing/2014/main" id="{3519CF14-6DA4-359D-2399-5EF20F9387C1}"/>
              </a:ext>
            </a:extLst>
          </p:cNvPr>
          <p:cNvSpPr/>
          <p:nvPr/>
        </p:nvSpPr>
        <p:spPr bwMode="gray">
          <a:xfrm flipH="1">
            <a:off x="10281593" y="3551779"/>
            <a:ext cx="144196" cy="126134"/>
          </a:xfrm>
          <a:prstGeom prst="star5">
            <a:avLst/>
          </a:prstGeom>
          <a:solidFill>
            <a:srgbClr val="00B050"/>
          </a:solidFill>
          <a:ln w="1270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89332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lobal brand 16x9_Associate template">
  <a:themeElements>
    <a:clrScheme name="Lockton Refresh 2025">
      <a:dk1>
        <a:srgbClr val="000000"/>
      </a:dk1>
      <a:lt1>
        <a:srgbClr val="FFFFFF"/>
      </a:lt1>
      <a:dk2>
        <a:srgbClr val="363636"/>
      </a:dk2>
      <a:lt2>
        <a:srgbClr val="B9B9B8"/>
      </a:lt2>
      <a:accent1>
        <a:srgbClr val="00AEEF"/>
      </a:accent1>
      <a:accent2>
        <a:srgbClr val="7DAF42"/>
      </a:accent2>
      <a:accent3>
        <a:srgbClr val="FFD534"/>
      </a:accent3>
      <a:accent4>
        <a:srgbClr val="FF732B"/>
      </a:accent4>
      <a:accent5>
        <a:srgbClr val="FF2147"/>
      </a:accent5>
      <a:accent6>
        <a:srgbClr val="822EBF"/>
      </a:accent6>
      <a:hlink>
        <a:srgbClr val="00AEEF"/>
      </a:hlink>
      <a:folHlink>
        <a:srgbClr val="822EBF"/>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Global Brand Template 16x9.potx" id="{27059D89-F0AC-404C-A043-7A02C63120F1}" vid="{47F4914E-6AB2-4402-86CE-7C39F29156F3}"/>
    </a:ext>
  </a:extLst>
</a:theme>
</file>

<file path=ppt/theme/theme2.xml><?xml version="1.0" encoding="utf-8"?>
<a:theme xmlns:a="http://schemas.openxmlformats.org/drawingml/2006/main" name="Global brand_Associate template">
  <a:themeElements>
    <a:clrScheme name="Lockton Global Brand Colors">
      <a:dk1>
        <a:srgbClr val="000000"/>
      </a:dk1>
      <a:lt1>
        <a:srgbClr val="FFFFFF"/>
      </a:lt1>
      <a:dk2>
        <a:srgbClr val="5B6770"/>
      </a:dk2>
      <a:lt2>
        <a:srgbClr val="A2AAAD"/>
      </a:lt2>
      <a:accent1>
        <a:srgbClr val="00AEEF"/>
      </a:accent1>
      <a:accent2>
        <a:srgbClr val="EF5399"/>
      </a:accent2>
      <a:accent3>
        <a:srgbClr val="00AE5E"/>
      </a:accent3>
      <a:accent4>
        <a:srgbClr val="FFD534"/>
      </a:accent4>
      <a:accent5>
        <a:srgbClr val="F68A33"/>
      </a:accent5>
      <a:accent6>
        <a:srgbClr val="CB333B"/>
      </a:accent6>
      <a:hlink>
        <a:srgbClr val="000000"/>
      </a:hlink>
      <a:folHlink>
        <a:srgbClr val="3F3F3F"/>
      </a:folHlink>
    </a:clrScheme>
    <a:fontScheme name="Lockton Print Safe">
      <a:majorFont>
        <a:latin typeface="Garamon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rIns="0" rtlCol="0">
        <a:noAutofit/>
      </a:bodyPr>
      <a:lstStyle>
        <a:defPPr algn="l">
          <a:spcBef>
            <a:spcPts val="500"/>
          </a:spcBef>
          <a:spcAft>
            <a:spcPts val="300"/>
          </a:spcAft>
          <a:defRPr sz="1600" dirty="0" err="1" smtClean="0"/>
        </a:defPPr>
      </a:lstStyle>
    </a:txDef>
  </a:objectDefaults>
  <a:extraClrSchemeLst/>
  <a:extLst>
    <a:ext uri="{05A4C25C-085E-4340-85A3-A5531E510DB2}">
      <thm15:themeFamily xmlns:thm15="http://schemas.microsoft.com/office/thememl/2012/main" name="6.20.22 Core Broking Newsletter.potx  -  Read-Only" id="{9424C5C4-E0BD-49E4-BB30-783E5D0CF757}" vid="{93716F6B-3968-4104-963F-D5344F65E4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F2B55A772B2646828E1442D6A618B7" ma:contentTypeVersion="16" ma:contentTypeDescription="Create a new document." ma:contentTypeScope="" ma:versionID="842b6376624a71c17f783279a931a65b">
  <xsd:schema xmlns:xsd="http://www.w3.org/2001/XMLSchema" xmlns:xs="http://www.w3.org/2001/XMLSchema" xmlns:p="http://schemas.microsoft.com/office/2006/metadata/properties" xmlns:ns2="75c07dd9-74e0-4561-8366-8c19f020bc15" xmlns:ns3="4098f54a-531c-4e00-b453-b4e125756c17" targetNamespace="http://schemas.microsoft.com/office/2006/metadata/properties" ma:root="true" ma:fieldsID="c0529b2979f009ddf956b0a0eaea552f" ns2:_="" ns3:_="">
    <xsd:import namespace="75c07dd9-74e0-4561-8366-8c19f020bc15"/>
    <xsd:import namespace="4098f54a-531c-4e00-b453-b4e125756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c07dd9-74e0-4561-8366-8c19f020bc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d083909-625b-4765-b14d-9b2f34be31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98f54a-531c-4e00-b453-b4e125756c1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5fb6dc2-567f-45e4-90dc-163d061dc2b9}" ma:internalName="TaxCatchAll" ma:showField="CatchAllData" ma:web="4098f54a-531c-4e00-b453-b4e125756c17">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098f54a-531c-4e00-b453-b4e125756c17" xsi:nil="true"/>
    <lcf76f155ced4ddcb4097134ff3c332f xmlns="75c07dd9-74e0-4561-8366-8c19f020bc1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C0435-0F01-4BF9-85B0-98B72D09E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c07dd9-74e0-4561-8366-8c19f020bc15"/>
    <ds:schemaRef ds:uri="4098f54a-531c-4e00-b453-b4e125756c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E63828-62C9-4C4B-9CD3-92F35CB7E876}">
  <ds:schemaRefs>
    <ds:schemaRef ds:uri="1321fc7c-0a81-4f50-b942-48cec737dc2d"/>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12ff2af-6aad-45a7-a796-7555ed630b6d"/>
    <ds:schemaRef ds:uri="http://www.w3.org/XML/1998/namespace"/>
    <ds:schemaRef ds:uri="http://purl.org/dc/dcmitype/"/>
    <ds:schemaRef ds:uri="4098f54a-531c-4e00-b453-b4e125756c17"/>
    <ds:schemaRef ds:uri="75c07dd9-74e0-4561-8366-8c19f020bc15"/>
  </ds:schemaRefs>
</ds:datastoreItem>
</file>

<file path=customXml/itemProps3.xml><?xml version="1.0" encoding="utf-8"?>
<ds:datastoreItem xmlns:ds="http://schemas.openxmlformats.org/officeDocument/2006/customXml" ds:itemID="{F4FCAC32-C5B4-4446-B1F9-AA3BDEC30C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Global Brand Template 16x9</Template>
  <TotalTime>907</TotalTime>
  <Words>1204</Words>
  <Application>Microsoft Office PowerPoint</Application>
  <PresentationFormat>Widescreen</PresentationFormat>
  <Paragraphs>195</Paragraphs>
  <Slides>5</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vt:i4>
      </vt:variant>
    </vt:vector>
  </HeadingPairs>
  <TitlesOfParts>
    <vt:vector size="22" baseType="lpstr">
      <vt:lpstr>__Open_Sans_ffefd2</vt:lpstr>
      <vt:lpstr>Arial</vt:lpstr>
      <vt:lpstr>Calibri</vt:lpstr>
      <vt:lpstr>Calibri Light</vt:lpstr>
      <vt:lpstr>Garamond</vt:lpstr>
      <vt:lpstr>Nexa Black</vt:lpstr>
      <vt:lpstr>Sarabun</vt:lpstr>
      <vt:lpstr>Sarabun Bold</vt:lpstr>
      <vt:lpstr>Segoe UI</vt:lpstr>
      <vt:lpstr>Segoe UI Light</vt:lpstr>
      <vt:lpstr>Segoe UI Semibold</vt:lpstr>
      <vt:lpstr>Segoe UI Semilight</vt:lpstr>
      <vt:lpstr>Symbol</vt:lpstr>
      <vt:lpstr>Wingdings</vt:lpstr>
      <vt:lpstr>Wingdings 2</vt:lpstr>
      <vt:lpstr>Global brand 16x9_Associate template</vt:lpstr>
      <vt:lpstr>Global brand_Associate template</vt:lpstr>
      <vt:lpstr>PACE – Steerco update </vt:lpstr>
      <vt:lpstr>Executive summary: People and Culture Excellence (PACE)Program</vt:lpstr>
      <vt:lpstr>PACE– Workstream Update </vt:lpstr>
      <vt:lpstr>PACE on a page</vt:lpstr>
      <vt:lpstr>Proposed Accelerated High-Level People Technology Roadmap </vt:lpstr>
    </vt:vector>
  </TitlesOfParts>
  <Company>Lockton Companies LLP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Hoare, Lauren</dc:creator>
  <cp:lastModifiedBy>Isaacs, Darren</cp:lastModifiedBy>
  <cp:revision>12</cp:revision>
  <cp:lastPrinted>2025-02-13T14:58:46Z</cp:lastPrinted>
  <dcterms:created xsi:type="dcterms:W3CDTF">2025-08-19T14:28:16Z</dcterms:created>
  <dcterms:modified xsi:type="dcterms:W3CDTF">2025-12-12T16:45:11Z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0x010100AFF2B55A772B2646828E1442D6A618B7</vt:lpwstr>
  </property>
  <property fmtid="{D5CDD505-2E9C-101B-9397-08002B2CF9AE}" pid="3" name="MediaServiceImageTags">
    <vt:lpwstr/>
  </property>
</Properties>
</file>